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BE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82" autoAdjust="0"/>
    <p:restoredTop sz="94660"/>
  </p:normalViewPr>
  <p:slideViewPr>
    <p:cSldViewPr snapToGrid="0">
      <p:cViewPr varScale="1">
        <p:scale>
          <a:sx n="82" d="100"/>
          <a:sy n="82" d="100"/>
        </p:scale>
        <p:origin x="1373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1" d="100"/>
          <a:sy n="91" d="100"/>
        </p:scale>
        <p:origin x="3173" y="7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3DC0A3-1C5F-4A85-90AF-56CFFCC618E2}" type="datetimeFigureOut">
              <a:rPr lang="en-GB" smtClean="0"/>
              <a:t>11/04/2018</a:t>
            </a:fld>
            <a:endParaRPr lang="en-GB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D6AA50-260A-4F29-AAA1-BE1AA3D60815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50969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209875-C3DD-4FAD-AC7F-F10C20BA921F}" type="datetimeFigureOut">
              <a:rPr lang="en-GB" smtClean="0"/>
              <a:t>11/04/2018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CBC1F3-F977-4813-8F0E-08035DD53B7D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18614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/>
              <a:t>Aula tendencialmente curta (não muito…),</a:t>
            </a:r>
            <a:r>
              <a:rPr lang="pt-PT" baseline="0" dirty="0"/>
              <a:t> mas muito chata…informação excessivamente repetitiva – convinha reduzi-la e substituir por outras coisas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CBC1F3-F977-4813-8F0E-08035DD53B7D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533272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squema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Rodapé 3"/>
          <p:cNvSpPr txBox="1">
            <a:spLocks/>
          </p:cNvSpPr>
          <p:nvPr userDrawn="1"/>
        </p:nvSpPr>
        <p:spPr bwMode="auto">
          <a:xfrm>
            <a:off x="0" y="6645276"/>
            <a:ext cx="9144000" cy="17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just">
              <a:defRPr/>
            </a:pPr>
            <a:r>
              <a:rPr lang="pt-PT" sz="831" dirty="0">
                <a:solidFill>
                  <a:schemeClr val="tx1"/>
                </a:solidFill>
                <a:latin typeface="Times New Roman"/>
              </a:rPr>
              <a:t>Departamento de Biologia Vegetal                                                                                                    </a:t>
            </a:r>
            <a:r>
              <a:rPr lang="pt-PT" sz="831" i="1">
                <a:solidFill>
                  <a:schemeClr val="tx1"/>
                </a:solidFill>
                <a:latin typeface="Times New Roman"/>
              </a:rPr>
              <a:t>Bioética 2017/2018</a:t>
            </a:r>
            <a:r>
              <a:rPr lang="pt-PT" sz="831">
                <a:solidFill>
                  <a:schemeClr val="tx1"/>
                </a:solidFill>
                <a:latin typeface="Times New Roman"/>
              </a:rPr>
              <a:t>                                                                                                           </a:t>
            </a:r>
            <a:r>
              <a:rPr lang="pt-PT" sz="831" dirty="0">
                <a:solidFill>
                  <a:schemeClr val="tx1"/>
                </a:solidFill>
                <a:latin typeface="Times New Roman"/>
              </a:rPr>
              <a:t>Jorge Marques da Silva 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0" y="6598920"/>
            <a:ext cx="9144000" cy="45719"/>
          </a:xfrm>
          <a:prstGeom prst="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42000">
                <a:srgbClr val="00B0F0">
                  <a:shade val="67500"/>
                  <a:satMod val="115000"/>
                </a:srgbClr>
              </a:gs>
              <a:gs pos="60000">
                <a:srgbClr val="00B0F0">
                  <a:shade val="100000"/>
                  <a:satMod val="115000"/>
                  <a:alpha val="3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662"/>
          </a:p>
        </p:txBody>
      </p:sp>
      <p:sp>
        <p:nvSpPr>
          <p:cNvPr id="5" name="Rectangle 4"/>
          <p:cNvSpPr/>
          <p:nvPr userDrawn="1"/>
        </p:nvSpPr>
        <p:spPr>
          <a:xfrm>
            <a:off x="0" y="474147"/>
            <a:ext cx="9144000" cy="45719"/>
          </a:xfrm>
          <a:prstGeom prst="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42000">
                <a:srgbClr val="00B0F0">
                  <a:shade val="67500"/>
                  <a:satMod val="115000"/>
                </a:srgbClr>
              </a:gs>
              <a:gs pos="60000">
                <a:srgbClr val="00B0F0">
                  <a:shade val="100000"/>
                  <a:satMod val="115000"/>
                  <a:alpha val="3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662"/>
          </a:p>
        </p:txBody>
      </p:sp>
      <p:pic>
        <p:nvPicPr>
          <p:cNvPr id="9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" y="38100"/>
            <a:ext cx="1312863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2399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Text Placeholder 112"/>
          <p:cNvSpPr>
            <a:spLocks noGrp="1"/>
          </p:cNvSpPr>
          <p:nvPr>
            <p:ph type="body" idx="10"/>
          </p:nvPr>
        </p:nvSpPr>
        <p:spPr>
          <a:xfrm>
            <a:off x="-81915" y="6618605"/>
            <a:ext cx="9144000" cy="19685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91440" marR="0" indent="0" algn="l">
              <a:lnSpc>
                <a:spcPct val="95999"/>
              </a:lnSpc>
              <a:spcAft>
                <a:spcPts val="0"/>
              </a:spcAft>
              <a:tabLst>
                <a:tab pos="4269105" algn="l"/>
                <a:tab pos="8976360" algn="r"/>
              </a:tabLst>
            </a:pPr>
            <a:r>
              <a:rPr lang="en-US" sz="1000" spc="-40">
                <a:solidFill>
                  <a:srgbClr val="000000"/>
                </a:solidFill>
                <a:latin typeface="Times New Roman" panose="22635452340000000000" pitchFamily="1"/>
              </a:rPr>
              <a:t>Departamento de Biologia Vegetal </a:t>
            </a:r>
            <a:r>
              <a:rPr lang="en-US" sz="1000" i="1" spc="-50">
                <a:solidFill>
                  <a:srgbClr val="000000"/>
                </a:solidFill>
                <a:latin typeface="Times New Roman" panose="22635452340000000000" pitchFamily="1"/>
              </a:rPr>
              <a:t>Bioética 2011/2012 </a:t>
            </a:r>
            <a:r>
              <a:rPr lang="en-US" sz="1000" spc="-20">
                <a:solidFill>
                  <a:srgbClr val="000000"/>
                </a:solidFill>
                <a:latin typeface="Times New Roman" panose="22635452340000000000" pitchFamily="1"/>
              </a:rPr>
              <a:t>Jorge Marques da Silva </a:t>
            </a:r>
          </a:p>
        </p:txBody>
      </p:sp>
      <p:sp>
        <p:nvSpPr>
          <p:cNvPr id="114" name="Text Placeholder 113"/>
          <p:cNvSpPr>
            <a:spLocks noGrp="1"/>
          </p:cNvSpPr>
          <p:nvPr>
            <p:ph type="body" idx="10"/>
          </p:nvPr>
        </p:nvSpPr>
        <p:spPr>
          <a:xfrm>
            <a:off x="0" y="6621780"/>
            <a:ext cx="8980170" cy="19367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91440" marR="0" indent="0" algn="l">
              <a:lnSpc>
                <a:spcPct val="95999"/>
              </a:lnSpc>
              <a:spcAft>
                <a:spcPts val="0"/>
              </a:spcAft>
              <a:tabLst>
                <a:tab pos="4272280" algn="l"/>
                <a:tab pos="8976360" algn="r"/>
              </a:tabLst>
            </a:pPr>
            <a:r>
              <a:rPr lang="en-US" sz="1000" spc="-40">
                <a:solidFill>
                  <a:srgbClr val="000000"/>
                </a:solidFill>
                <a:latin typeface="Times New Roman" panose="22635452340000000000" pitchFamily="1"/>
              </a:rPr>
              <a:t>Departamento de Biologia Vegetal </a:t>
            </a:r>
            <a:r>
              <a:rPr lang="en-US" sz="1000" i="1" spc="-50">
                <a:solidFill>
                  <a:srgbClr val="000000"/>
                </a:solidFill>
                <a:latin typeface="Times New Roman" panose="22635452340000000000" pitchFamily="1"/>
              </a:rPr>
              <a:t>Bioética 2011/2012 </a:t>
            </a:r>
            <a:r>
              <a:rPr lang="en-US" sz="1000" spc="-20">
                <a:solidFill>
                  <a:srgbClr val="000000"/>
                </a:solidFill>
                <a:latin typeface="Times New Roman" panose="22635452340000000000" pitchFamily="1"/>
              </a:rPr>
              <a:t>Jorge Marques da Silva 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Text Placeholder 124"/>
          <p:cNvSpPr>
            <a:spLocks noGrp="1"/>
          </p:cNvSpPr>
          <p:nvPr>
            <p:ph type="body" idx="10"/>
          </p:nvPr>
        </p:nvSpPr>
        <p:spPr>
          <a:xfrm>
            <a:off x="-81915" y="6618605"/>
            <a:ext cx="9144000" cy="19685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91440" marR="0" indent="0" algn="l">
              <a:lnSpc>
                <a:spcPct val="95999"/>
              </a:lnSpc>
              <a:spcAft>
                <a:spcPts val="0"/>
              </a:spcAft>
              <a:tabLst>
                <a:tab pos="4269105" algn="l"/>
                <a:tab pos="8976360" algn="r"/>
              </a:tabLst>
            </a:pPr>
            <a:r>
              <a:rPr lang="en-US" sz="1000" spc="-40">
                <a:solidFill>
                  <a:srgbClr val="000000"/>
                </a:solidFill>
                <a:latin typeface="Times New Roman" panose="22635452340000000000" pitchFamily="1"/>
              </a:rPr>
              <a:t>Departamento de Biologia Vegetal </a:t>
            </a:r>
            <a:r>
              <a:rPr lang="en-US" sz="1000" i="1" spc="-50">
                <a:solidFill>
                  <a:srgbClr val="000000"/>
                </a:solidFill>
                <a:latin typeface="Times New Roman" panose="22635452340000000000" pitchFamily="1"/>
              </a:rPr>
              <a:t>Bioética 2011/2012 </a:t>
            </a:r>
            <a:r>
              <a:rPr lang="en-US" sz="1000" spc="-20">
                <a:solidFill>
                  <a:srgbClr val="000000"/>
                </a:solidFill>
                <a:latin typeface="Times New Roman" panose="22635452340000000000" pitchFamily="1"/>
              </a:rPr>
              <a:t>Jorge Marques da Silva </a:t>
            </a:r>
          </a:p>
        </p:txBody>
      </p:sp>
      <p:sp>
        <p:nvSpPr>
          <p:cNvPr id="126" name="Text Placeholder 125"/>
          <p:cNvSpPr>
            <a:spLocks noGrp="1"/>
          </p:cNvSpPr>
          <p:nvPr>
            <p:ph type="body" idx="10"/>
          </p:nvPr>
        </p:nvSpPr>
        <p:spPr>
          <a:xfrm>
            <a:off x="-81915" y="6618605"/>
            <a:ext cx="9144000" cy="19685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91440" marR="0" indent="0" algn="l">
              <a:lnSpc>
                <a:spcPct val="95999"/>
              </a:lnSpc>
              <a:spcAft>
                <a:spcPts val="0"/>
              </a:spcAft>
              <a:tabLst>
                <a:tab pos="4269105" algn="l"/>
                <a:tab pos="8976360" algn="r"/>
              </a:tabLst>
            </a:pPr>
            <a:r>
              <a:rPr lang="en-US" sz="1000" spc="-40">
                <a:solidFill>
                  <a:srgbClr val="000000"/>
                </a:solidFill>
                <a:latin typeface="Times New Roman" panose="22635452340000000000" pitchFamily="1"/>
              </a:rPr>
              <a:t>Departamento de Biologia Vegetal </a:t>
            </a:r>
            <a:r>
              <a:rPr lang="en-US" sz="1000" i="1" spc="-50">
                <a:solidFill>
                  <a:srgbClr val="000000"/>
                </a:solidFill>
                <a:latin typeface="Times New Roman" panose="22635452340000000000" pitchFamily="1"/>
              </a:rPr>
              <a:t>Bioética 2011/2012 </a:t>
            </a:r>
            <a:r>
              <a:rPr lang="en-US" sz="1000" spc="-20">
                <a:solidFill>
                  <a:srgbClr val="000000"/>
                </a:solidFill>
                <a:latin typeface="Times New Roman" panose="22635452340000000000" pitchFamily="1"/>
              </a:rPr>
              <a:t>Jorge Marques da Silva 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Text Placeholder 136"/>
          <p:cNvSpPr>
            <a:spLocks noGrp="1"/>
          </p:cNvSpPr>
          <p:nvPr>
            <p:ph type="body" idx="10"/>
          </p:nvPr>
        </p:nvSpPr>
        <p:spPr>
          <a:xfrm>
            <a:off x="-81915" y="6618605"/>
            <a:ext cx="9144000" cy="19685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91440" marR="0" indent="0" algn="l">
              <a:lnSpc>
                <a:spcPct val="95999"/>
              </a:lnSpc>
              <a:spcAft>
                <a:spcPts val="0"/>
              </a:spcAft>
              <a:tabLst>
                <a:tab pos="4269105" algn="l"/>
                <a:tab pos="8976360" algn="r"/>
              </a:tabLst>
            </a:pPr>
            <a:r>
              <a:rPr lang="en-US" sz="1000" spc="-40">
                <a:solidFill>
                  <a:srgbClr val="000000"/>
                </a:solidFill>
                <a:latin typeface="Times New Roman" panose="22635452340000000000" pitchFamily="1"/>
              </a:rPr>
              <a:t>Departamento de Biologia Vegetal </a:t>
            </a:r>
            <a:r>
              <a:rPr lang="en-US" sz="1000" i="1" spc="-50">
                <a:solidFill>
                  <a:srgbClr val="000000"/>
                </a:solidFill>
                <a:latin typeface="Times New Roman" panose="22635452340000000000" pitchFamily="1"/>
              </a:rPr>
              <a:t>Bioética 2011/2012 </a:t>
            </a:r>
            <a:r>
              <a:rPr lang="en-US" sz="1000" spc="-20">
                <a:solidFill>
                  <a:srgbClr val="000000"/>
                </a:solidFill>
                <a:latin typeface="Times New Roman" panose="22635452340000000000" pitchFamily="1"/>
              </a:rPr>
              <a:t>Jorge Marques da Silva </a:t>
            </a:r>
          </a:p>
        </p:txBody>
      </p:sp>
      <p:sp>
        <p:nvSpPr>
          <p:cNvPr id="138" name="Text Placeholder 137"/>
          <p:cNvSpPr>
            <a:spLocks noGrp="1"/>
          </p:cNvSpPr>
          <p:nvPr>
            <p:ph type="body" idx="10"/>
          </p:nvPr>
        </p:nvSpPr>
        <p:spPr>
          <a:xfrm>
            <a:off x="0" y="0"/>
            <a:ext cx="9144000" cy="6788150"/>
          </a:xfrm>
          <a:prstGeom prst="rect">
            <a:avLst/>
          </a:prstGeom>
          <a:solidFill>
            <a:srgbClr val="FFFFFD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algn="l"/>
            <a:r>
              <a:rPr lang="en-US" sz="100"/>
              <a:t> </a:t>
            </a:r>
          </a:p>
        </p:txBody>
      </p:sp>
      <p:sp>
        <p:nvSpPr>
          <p:cNvPr id="141" name="Text Placeholder 140"/>
          <p:cNvSpPr>
            <a:spLocks noGrp="1"/>
          </p:cNvSpPr>
          <p:nvPr>
            <p:ph type="body" idx="10"/>
          </p:nvPr>
        </p:nvSpPr>
        <p:spPr>
          <a:xfrm>
            <a:off x="91440" y="6668770"/>
            <a:ext cx="8888095" cy="11938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ct val="78719"/>
              </a:lnSpc>
              <a:spcAft>
                <a:spcPts val="0"/>
              </a:spcAft>
              <a:tabLst>
                <a:tab pos="4177665" algn="l"/>
                <a:tab pos="8884920" algn="r"/>
              </a:tabLst>
            </a:pPr>
            <a:r>
              <a:rPr lang="en-US" sz="1000" spc="-40">
                <a:solidFill>
                  <a:srgbClr val="000000"/>
                </a:solidFill>
                <a:latin typeface="Times New Roman" panose="22635452340000000000" pitchFamily="1"/>
              </a:rPr>
              <a:t>Departamento de Biologia Vegetal </a:t>
            </a:r>
            <a:r>
              <a:rPr lang="en-US" sz="1000" i="1" spc="-50">
                <a:solidFill>
                  <a:srgbClr val="000000"/>
                </a:solidFill>
                <a:latin typeface="Times New Roman" panose="22635452340000000000" pitchFamily="1"/>
              </a:rPr>
              <a:t>Bioética 2011/2012 </a:t>
            </a:r>
            <a:r>
              <a:rPr lang="en-US" sz="1000" spc="-20">
                <a:solidFill>
                  <a:srgbClr val="000000"/>
                </a:solidFill>
                <a:latin typeface="Times New Roman" panose="22635452340000000000" pitchFamily="1"/>
              </a:rPr>
              <a:t>Jorge Marques da Silva 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Text Placeholder 143"/>
          <p:cNvSpPr>
            <a:spLocks noGrp="1"/>
          </p:cNvSpPr>
          <p:nvPr>
            <p:ph type="body" idx="10"/>
          </p:nvPr>
        </p:nvSpPr>
        <p:spPr>
          <a:xfrm>
            <a:off x="-81915" y="6618605"/>
            <a:ext cx="9144000" cy="19685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91440" marR="0" indent="0" algn="l">
              <a:lnSpc>
                <a:spcPct val="95999"/>
              </a:lnSpc>
              <a:spcAft>
                <a:spcPts val="0"/>
              </a:spcAft>
              <a:tabLst>
                <a:tab pos="4269105" algn="l"/>
                <a:tab pos="8976360" algn="r"/>
              </a:tabLst>
            </a:pPr>
            <a:r>
              <a:rPr lang="en-US" sz="1000" spc="-40">
                <a:solidFill>
                  <a:srgbClr val="000000"/>
                </a:solidFill>
                <a:latin typeface="Times New Roman" panose="22635452340000000000" pitchFamily="1"/>
              </a:rPr>
              <a:t>Departamento de Biologia Vegetal </a:t>
            </a:r>
            <a:r>
              <a:rPr lang="en-US" sz="1000" i="1" spc="-50">
                <a:solidFill>
                  <a:srgbClr val="000000"/>
                </a:solidFill>
                <a:latin typeface="Times New Roman" panose="22635452340000000000" pitchFamily="1"/>
              </a:rPr>
              <a:t>Bioética 2011/2012 </a:t>
            </a:r>
            <a:r>
              <a:rPr lang="en-US" sz="1000" spc="-20">
                <a:solidFill>
                  <a:srgbClr val="000000"/>
                </a:solidFill>
                <a:latin typeface="Times New Roman" panose="22635452340000000000" pitchFamily="1"/>
              </a:rPr>
              <a:t>Jorge Marques da Silva </a:t>
            </a:r>
          </a:p>
        </p:txBody>
      </p:sp>
      <p:sp>
        <p:nvSpPr>
          <p:cNvPr id="145" name="Text Placeholder 144"/>
          <p:cNvSpPr>
            <a:spLocks noGrp="1"/>
          </p:cNvSpPr>
          <p:nvPr>
            <p:ph type="body" idx="10"/>
          </p:nvPr>
        </p:nvSpPr>
        <p:spPr>
          <a:xfrm>
            <a:off x="-81915" y="6663690"/>
            <a:ext cx="9144000" cy="15176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91440" marR="0" indent="0" algn="l">
              <a:lnSpc>
                <a:spcPct val="95999"/>
              </a:lnSpc>
              <a:spcAft>
                <a:spcPts val="0"/>
              </a:spcAft>
              <a:tabLst>
                <a:tab pos="4269105" algn="l"/>
                <a:tab pos="8976360" algn="r"/>
              </a:tabLst>
            </a:pPr>
            <a:r>
              <a:rPr lang="en-US" sz="1000" spc="-40">
                <a:solidFill>
                  <a:srgbClr val="000000"/>
                </a:solidFill>
                <a:latin typeface="Times New Roman" panose="22635452340000000000" pitchFamily="1"/>
              </a:rPr>
              <a:t>Departamento de Biologia Vegetal </a:t>
            </a:r>
            <a:r>
              <a:rPr lang="en-US" sz="1000" i="1" spc="-50">
                <a:solidFill>
                  <a:srgbClr val="000000"/>
                </a:solidFill>
                <a:latin typeface="Times New Roman" panose="22635452340000000000" pitchFamily="1"/>
              </a:rPr>
              <a:t>Bioética 2011/2012 </a:t>
            </a:r>
            <a:r>
              <a:rPr lang="en-US" sz="1000" spc="-20">
                <a:solidFill>
                  <a:srgbClr val="000000"/>
                </a:solidFill>
                <a:latin typeface="Times New Roman" panose="22635452340000000000" pitchFamily="1"/>
              </a:rPr>
              <a:t>Jorge Marques da Silva </a:t>
            </a:r>
          </a:p>
        </p:txBody>
      </p:sp>
      <p:sp>
        <p:nvSpPr>
          <p:cNvPr id="146" name="Text Placeholder 145"/>
          <p:cNvSpPr>
            <a:spLocks noGrp="1"/>
          </p:cNvSpPr>
          <p:nvPr>
            <p:ph type="body" idx="10"/>
          </p:nvPr>
        </p:nvSpPr>
        <p:spPr>
          <a:xfrm>
            <a:off x="-81915" y="6618605"/>
            <a:ext cx="9144000" cy="19685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91440" marR="0" indent="0" algn="l">
              <a:lnSpc>
                <a:spcPct val="95999"/>
              </a:lnSpc>
              <a:spcAft>
                <a:spcPts val="0"/>
              </a:spcAft>
              <a:tabLst>
                <a:tab pos="4269105" algn="l"/>
                <a:tab pos="8976360" algn="r"/>
              </a:tabLst>
            </a:pPr>
            <a:r>
              <a:rPr lang="en-US" sz="1000" spc="-40">
                <a:solidFill>
                  <a:srgbClr val="000000"/>
                </a:solidFill>
                <a:latin typeface="Times New Roman" panose="22635452340000000000" pitchFamily="1"/>
              </a:rPr>
              <a:t>Departamento de Biologia Vegetal </a:t>
            </a:r>
            <a:r>
              <a:rPr lang="en-US" sz="1000" i="1" spc="-50">
                <a:solidFill>
                  <a:srgbClr val="000000"/>
                </a:solidFill>
                <a:latin typeface="Times New Roman" panose="22635452340000000000" pitchFamily="1"/>
              </a:rPr>
              <a:t>Bioética 2011/2012 </a:t>
            </a:r>
            <a:r>
              <a:rPr lang="en-US" sz="1000" spc="-20">
                <a:solidFill>
                  <a:srgbClr val="000000"/>
                </a:solidFill>
                <a:latin typeface="Times New Roman" panose="22635452340000000000" pitchFamily="1"/>
              </a:rPr>
              <a:t>Jorge Marques da Silva 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Text Placeholder 158"/>
          <p:cNvSpPr>
            <a:spLocks noGrp="1"/>
          </p:cNvSpPr>
          <p:nvPr>
            <p:ph type="body" idx="10"/>
          </p:nvPr>
        </p:nvSpPr>
        <p:spPr>
          <a:xfrm>
            <a:off x="-81915" y="6618605"/>
            <a:ext cx="9144000" cy="19685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91440" marR="0" indent="0" algn="l">
              <a:lnSpc>
                <a:spcPct val="95999"/>
              </a:lnSpc>
              <a:spcAft>
                <a:spcPts val="0"/>
              </a:spcAft>
              <a:tabLst>
                <a:tab pos="4269105" algn="l"/>
                <a:tab pos="8976360" algn="r"/>
              </a:tabLst>
            </a:pPr>
            <a:r>
              <a:rPr lang="en-US" sz="1000" spc="-40">
                <a:solidFill>
                  <a:srgbClr val="000000"/>
                </a:solidFill>
                <a:latin typeface="Times New Roman" panose="22635452340000000000" pitchFamily="1"/>
              </a:rPr>
              <a:t>Departamento de Biologia Vegetal </a:t>
            </a:r>
            <a:r>
              <a:rPr lang="en-US" sz="1000" i="1" spc="-50">
                <a:solidFill>
                  <a:srgbClr val="000000"/>
                </a:solidFill>
                <a:latin typeface="Times New Roman" panose="22635452340000000000" pitchFamily="1"/>
              </a:rPr>
              <a:t>Bioética 2011/2012 </a:t>
            </a:r>
            <a:r>
              <a:rPr lang="en-US" sz="1000" spc="-20">
                <a:solidFill>
                  <a:srgbClr val="000000"/>
                </a:solidFill>
                <a:latin typeface="Times New Roman" panose="22635452340000000000" pitchFamily="1"/>
              </a:rPr>
              <a:t>Jorge Marques da Silva </a:t>
            </a:r>
          </a:p>
        </p:txBody>
      </p:sp>
      <p:sp>
        <p:nvSpPr>
          <p:cNvPr id="160" name="Text Placeholder 159"/>
          <p:cNvSpPr>
            <a:spLocks noGrp="1"/>
          </p:cNvSpPr>
          <p:nvPr>
            <p:ph type="body" idx="10"/>
          </p:nvPr>
        </p:nvSpPr>
        <p:spPr>
          <a:xfrm>
            <a:off x="-81915" y="6663690"/>
            <a:ext cx="9144000" cy="15176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91440" marR="0" indent="0" algn="l">
              <a:lnSpc>
                <a:spcPct val="95999"/>
              </a:lnSpc>
              <a:spcAft>
                <a:spcPts val="0"/>
              </a:spcAft>
              <a:tabLst>
                <a:tab pos="4269105" algn="l"/>
                <a:tab pos="8976360" algn="r"/>
              </a:tabLst>
            </a:pPr>
            <a:r>
              <a:rPr lang="en-US" sz="1000" spc="-40">
                <a:solidFill>
                  <a:srgbClr val="000000"/>
                </a:solidFill>
                <a:latin typeface="Times New Roman" panose="22635452340000000000" pitchFamily="1"/>
              </a:rPr>
              <a:t>Departamento de Biologia Vegetal </a:t>
            </a:r>
            <a:r>
              <a:rPr lang="en-US" sz="1000" i="1" spc="-50">
                <a:solidFill>
                  <a:srgbClr val="000000"/>
                </a:solidFill>
                <a:latin typeface="Times New Roman" panose="22635452340000000000" pitchFamily="1"/>
              </a:rPr>
              <a:t>Bioética 2011/2012 </a:t>
            </a:r>
            <a:r>
              <a:rPr lang="en-US" sz="1000" spc="-20">
                <a:solidFill>
                  <a:srgbClr val="000000"/>
                </a:solidFill>
                <a:latin typeface="Times New Roman" panose="22635452340000000000" pitchFamily="1"/>
              </a:rPr>
              <a:t>Jorge Marques da Silva 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Text Placeholder 166"/>
          <p:cNvSpPr>
            <a:spLocks noGrp="1"/>
          </p:cNvSpPr>
          <p:nvPr>
            <p:ph type="body" idx="10"/>
          </p:nvPr>
        </p:nvSpPr>
        <p:spPr>
          <a:xfrm>
            <a:off x="-81915" y="6618605"/>
            <a:ext cx="9144000" cy="19685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91440" marR="0" indent="0" algn="l">
              <a:lnSpc>
                <a:spcPct val="95999"/>
              </a:lnSpc>
              <a:spcAft>
                <a:spcPts val="0"/>
              </a:spcAft>
              <a:tabLst>
                <a:tab pos="4269105" algn="l"/>
                <a:tab pos="8976360" algn="r"/>
              </a:tabLst>
            </a:pPr>
            <a:r>
              <a:rPr lang="en-US" sz="1000" spc="-40">
                <a:solidFill>
                  <a:srgbClr val="000000"/>
                </a:solidFill>
                <a:latin typeface="Times New Roman" panose="22635452340000000000" pitchFamily="1"/>
              </a:rPr>
              <a:t>Departamento de Biologia Vegetal </a:t>
            </a:r>
            <a:r>
              <a:rPr lang="en-US" sz="1000" i="1" spc="-50">
                <a:solidFill>
                  <a:srgbClr val="000000"/>
                </a:solidFill>
                <a:latin typeface="Times New Roman" panose="22635452340000000000" pitchFamily="1"/>
              </a:rPr>
              <a:t>Bioética 2011/2012 </a:t>
            </a:r>
            <a:r>
              <a:rPr lang="en-US" sz="1000" spc="-20">
                <a:solidFill>
                  <a:srgbClr val="000000"/>
                </a:solidFill>
                <a:latin typeface="Times New Roman" panose="22635452340000000000" pitchFamily="1"/>
              </a:rPr>
              <a:t>Jorge Marques da Silva </a:t>
            </a:r>
          </a:p>
        </p:txBody>
      </p:sp>
      <p:sp>
        <p:nvSpPr>
          <p:cNvPr id="168" name="Text Placeholder 167"/>
          <p:cNvSpPr>
            <a:spLocks noGrp="1"/>
          </p:cNvSpPr>
          <p:nvPr>
            <p:ph type="body" idx="10"/>
          </p:nvPr>
        </p:nvSpPr>
        <p:spPr>
          <a:xfrm>
            <a:off x="-81915" y="6663690"/>
            <a:ext cx="9144000" cy="15176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91440" marR="0" indent="0" algn="l">
              <a:lnSpc>
                <a:spcPct val="95999"/>
              </a:lnSpc>
              <a:spcAft>
                <a:spcPts val="0"/>
              </a:spcAft>
              <a:tabLst>
                <a:tab pos="4269105" algn="l"/>
                <a:tab pos="8976360" algn="r"/>
              </a:tabLst>
            </a:pPr>
            <a:r>
              <a:rPr lang="en-US" sz="1000" spc="-40">
                <a:solidFill>
                  <a:srgbClr val="000000"/>
                </a:solidFill>
                <a:latin typeface="Times New Roman" panose="22635452340000000000" pitchFamily="1"/>
              </a:rPr>
              <a:t>Departamento de Biologia Vegetal </a:t>
            </a:r>
            <a:r>
              <a:rPr lang="en-US" sz="1000" i="1" spc="-50">
                <a:solidFill>
                  <a:srgbClr val="000000"/>
                </a:solidFill>
                <a:latin typeface="Times New Roman" panose="22635452340000000000" pitchFamily="1"/>
              </a:rPr>
              <a:t>Bioética 2011/2012 </a:t>
            </a:r>
            <a:r>
              <a:rPr lang="en-US" sz="1000" spc="-20">
                <a:solidFill>
                  <a:srgbClr val="000000"/>
                </a:solidFill>
                <a:latin typeface="Times New Roman" panose="22635452340000000000" pitchFamily="1"/>
              </a:rPr>
              <a:t>Jorge Marques da Silva 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Text Placeholder 174"/>
          <p:cNvSpPr>
            <a:spLocks noGrp="1"/>
          </p:cNvSpPr>
          <p:nvPr>
            <p:ph type="body" idx="10"/>
          </p:nvPr>
        </p:nvSpPr>
        <p:spPr>
          <a:xfrm>
            <a:off x="-81915" y="6618605"/>
            <a:ext cx="9144000" cy="19685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91440" marR="0" indent="0" algn="l">
              <a:lnSpc>
                <a:spcPct val="95999"/>
              </a:lnSpc>
              <a:spcAft>
                <a:spcPts val="0"/>
              </a:spcAft>
              <a:tabLst>
                <a:tab pos="4269105" algn="l"/>
                <a:tab pos="8976360" algn="r"/>
              </a:tabLst>
            </a:pPr>
            <a:r>
              <a:rPr lang="en-US" sz="1000" spc="-40">
                <a:solidFill>
                  <a:srgbClr val="000000"/>
                </a:solidFill>
                <a:latin typeface="Times New Roman" panose="22635452340000000000" pitchFamily="1"/>
              </a:rPr>
              <a:t>Departamento de Biologia Vegetal </a:t>
            </a:r>
            <a:r>
              <a:rPr lang="en-US" sz="1000" i="1" spc="-50">
                <a:solidFill>
                  <a:srgbClr val="000000"/>
                </a:solidFill>
                <a:latin typeface="Times New Roman" panose="22635452340000000000" pitchFamily="1"/>
              </a:rPr>
              <a:t>Bioética 2011/2012 </a:t>
            </a:r>
            <a:r>
              <a:rPr lang="en-US" sz="1000" spc="-20">
                <a:solidFill>
                  <a:srgbClr val="000000"/>
                </a:solidFill>
                <a:latin typeface="Times New Roman" panose="22635452340000000000" pitchFamily="1"/>
              </a:rPr>
              <a:t>Jorge Marques da Silva </a:t>
            </a:r>
          </a:p>
        </p:txBody>
      </p:sp>
      <p:sp>
        <p:nvSpPr>
          <p:cNvPr id="176" name="Text Placeholder 175"/>
          <p:cNvSpPr>
            <a:spLocks noGrp="1"/>
          </p:cNvSpPr>
          <p:nvPr>
            <p:ph type="body" idx="10"/>
          </p:nvPr>
        </p:nvSpPr>
        <p:spPr>
          <a:xfrm>
            <a:off x="-81915" y="6618605"/>
            <a:ext cx="9144000" cy="19685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91440" marR="0" indent="0" algn="l">
              <a:lnSpc>
                <a:spcPct val="95999"/>
              </a:lnSpc>
              <a:spcAft>
                <a:spcPts val="0"/>
              </a:spcAft>
              <a:tabLst>
                <a:tab pos="4269105" algn="l"/>
                <a:tab pos="8976360" algn="r"/>
              </a:tabLst>
            </a:pPr>
            <a:r>
              <a:rPr lang="en-US" sz="1000" spc="-40">
                <a:solidFill>
                  <a:srgbClr val="000000"/>
                </a:solidFill>
                <a:latin typeface="Times New Roman" panose="22635452340000000000" pitchFamily="1"/>
              </a:rPr>
              <a:t>Departamento de Biologia Vegetal </a:t>
            </a:r>
            <a:r>
              <a:rPr lang="en-US" sz="1000" i="1" spc="-50">
                <a:solidFill>
                  <a:srgbClr val="000000"/>
                </a:solidFill>
                <a:latin typeface="Times New Roman" panose="22635452340000000000" pitchFamily="1"/>
              </a:rPr>
              <a:t>Bioética 2011/2012 </a:t>
            </a:r>
            <a:r>
              <a:rPr lang="en-US" sz="1000" spc="-20">
                <a:solidFill>
                  <a:srgbClr val="000000"/>
                </a:solidFill>
                <a:latin typeface="Times New Roman" panose="22635452340000000000" pitchFamily="1"/>
              </a:rPr>
              <a:t>Jorge Marques da Silva </a:t>
            </a:r>
          </a:p>
        </p:txBody>
      </p:sp>
      <p:sp>
        <p:nvSpPr>
          <p:cNvPr id="179" name="Text Placeholder 178"/>
          <p:cNvSpPr>
            <a:spLocks noGrp="1"/>
          </p:cNvSpPr>
          <p:nvPr>
            <p:ph type="body" idx="10"/>
          </p:nvPr>
        </p:nvSpPr>
        <p:spPr>
          <a:xfrm>
            <a:off x="91440" y="6668770"/>
            <a:ext cx="8888095" cy="11938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ct val="78719"/>
              </a:lnSpc>
              <a:spcAft>
                <a:spcPts val="0"/>
              </a:spcAft>
              <a:tabLst>
                <a:tab pos="4177665" algn="l"/>
                <a:tab pos="8884920" algn="r"/>
              </a:tabLst>
            </a:pPr>
            <a:r>
              <a:rPr lang="en-US" sz="1000" spc="-40">
                <a:solidFill>
                  <a:srgbClr val="000000"/>
                </a:solidFill>
                <a:latin typeface="Times New Roman" panose="22635452340000000000" pitchFamily="1"/>
              </a:rPr>
              <a:t>Departamento de Biologia Vegetal </a:t>
            </a:r>
            <a:r>
              <a:rPr lang="en-US" sz="1000" i="1" spc="-50">
                <a:solidFill>
                  <a:srgbClr val="000000"/>
                </a:solidFill>
                <a:latin typeface="Times New Roman" panose="22635452340000000000" pitchFamily="1"/>
              </a:rPr>
              <a:t>Bioética 2011/2012 </a:t>
            </a:r>
            <a:r>
              <a:rPr lang="en-US" sz="1000" spc="-20">
                <a:solidFill>
                  <a:srgbClr val="000000"/>
                </a:solidFill>
                <a:latin typeface="Times New Roman" panose="22635452340000000000" pitchFamily="1"/>
              </a:rPr>
              <a:t>Jorge Marques da Silva 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Text Placeholder 181"/>
          <p:cNvSpPr>
            <a:spLocks noGrp="1"/>
          </p:cNvSpPr>
          <p:nvPr>
            <p:ph type="body" idx="10"/>
          </p:nvPr>
        </p:nvSpPr>
        <p:spPr>
          <a:xfrm>
            <a:off x="-81915" y="6618605"/>
            <a:ext cx="9144000" cy="19685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91440" marR="0" indent="0" algn="l">
              <a:lnSpc>
                <a:spcPct val="95999"/>
              </a:lnSpc>
              <a:spcAft>
                <a:spcPts val="0"/>
              </a:spcAft>
              <a:tabLst>
                <a:tab pos="4269105" algn="l"/>
                <a:tab pos="8976360" algn="r"/>
              </a:tabLst>
            </a:pPr>
            <a:r>
              <a:rPr lang="en-US" sz="1000" spc="-40">
                <a:solidFill>
                  <a:srgbClr val="000000"/>
                </a:solidFill>
                <a:latin typeface="Times New Roman" panose="22635452340000000000" pitchFamily="1"/>
              </a:rPr>
              <a:t>Departamento de Biologia Vegetal </a:t>
            </a:r>
            <a:r>
              <a:rPr lang="en-US" sz="1000" i="1" spc="-50">
                <a:solidFill>
                  <a:srgbClr val="000000"/>
                </a:solidFill>
                <a:latin typeface="Times New Roman" panose="22635452340000000000" pitchFamily="1"/>
              </a:rPr>
              <a:t>Bioética 2011/2012 </a:t>
            </a:r>
            <a:r>
              <a:rPr lang="en-US" sz="1000" spc="-20">
                <a:solidFill>
                  <a:srgbClr val="000000"/>
                </a:solidFill>
                <a:latin typeface="Times New Roman" panose="22635452340000000000" pitchFamily="1"/>
              </a:rPr>
              <a:t>Jorge Marques da Silva 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Text Placeholder 190"/>
          <p:cNvSpPr>
            <a:spLocks noGrp="1"/>
          </p:cNvSpPr>
          <p:nvPr>
            <p:ph type="body" idx="10"/>
          </p:nvPr>
        </p:nvSpPr>
        <p:spPr>
          <a:xfrm>
            <a:off x="-81915" y="6618605"/>
            <a:ext cx="9144000" cy="19685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91440" marR="0" indent="0" algn="l">
              <a:lnSpc>
                <a:spcPct val="95999"/>
              </a:lnSpc>
              <a:spcAft>
                <a:spcPts val="0"/>
              </a:spcAft>
              <a:tabLst>
                <a:tab pos="4269105" algn="l"/>
                <a:tab pos="8976360" algn="r"/>
              </a:tabLst>
            </a:pPr>
            <a:r>
              <a:rPr lang="en-US" sz="1000" spc="-40">
                <a:solidFill>
                  <a:srgbClr val="000000"/>
                </a:solidFill>
                <a:latin typeface="Times New Roman" panose="22635452340000000000" pitchFamily="1"/>
              </a:rPr>
              <a:t>Departamento de Biologia Vegetal </a:t>
            </a:r>
            <a:r>
              <a:rPr lang="en-US" sz="1000" i="1" spc="-50">
                <a:solidFill>
                  <a:srgbClr val="000000"/>
                </a:solidFill>
                <a:latin typeface="Times New Roman" panose="22635452340000000000" pitchFamily="1"/>
              </a:rPr>
              <a:t>Bioética 2011/2012 </a:t>
            </a:r>
            <a:r>
              <a:rPr lang="en-US" sz="1000" spc="-20">
                <a:solidFill>
                  <a:srgbClr val="000000"/>
                </a:solidFill>
                <a:latin typeface="Times New Roman" panose="22635452340000000000" pitchFamily="1"/>
              </a:rPr>
              <a:t>Jorge Marques da Silva </a:t>
            </a:r>
          </a:p>
        </p:txBody>
      </p:sp>
      <p:sp>
        <p:nvSpPr>
          <p:cNvPr id="192" name="Text Placeholder 191"/>
          <p:cNvSpPr>
            <a:spLocks noGrp="1"/>
          </p:cNvSpPr>
          <p:nvPr>
            <p:ph type="body" idx="10"/>
          </p:nvPr>
        </p:nvSpPr>
        <p:spPr>
          <a:xfrm>
            <a:off x="81915" y="6624320"/>
            <a:ext cx="8980170" cy="19113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91440" marR="0" indent="0" algn="l">
              <a:lnSpc>
                <a:spcPct val="95999"/>
              </a:lnSpc>
              <a:spcAft>
                <a:spcPts val="0"/>
              </a:spcAft>
              <a:tabLst>
                <a:tab pos="4269105" algn="l"/>
                <a:tab pos="8976360" algn="r"/>
              </a:tabLst>
            </a:pPr>
            <a:r>
              <a:rPr lang="en-US" sz="1000" spc="-40">
                <a:solidFill>
                  <a:srgbClr val="000000"/>
                </a:solidFill>
                <a:latin typeface="Times New Roman" panose="22635452340000000000" pitchFamily="1"/>
              </a:rPr>
              <a:t>Departamento de Biologia Vegetal </a:t>
            </a:r>
            <a:r>
              <a:rPr lang="en-US" sz="1000" i="1" spc="-50">
                <a:solidFill>
                  <a:srgbClr val="000000"/>
                </a:solidFill>
                <a:latin typeface="Times New Roman" panose="22635452340000000000" pitchFamily="1"/>
              </a:rPr>
              <a:t>Bioética 2011/2012 </a:t>
            </a:r>
            <a:r>
              <a:rPr lang="en-US" sz="1000" spc="-20">
                <a:solidFill>
                  <a:srgbClr val="000000"/>
                </a:solidFill>
                <a:latin typeface="Times New Roman" panose="22635452340000000000" pitchFamily="1"/>
              </a:rPr>
              <a:t>Jorge Marques da Silva </a:t>
            </a:r>
          </a:p>
        </p:txBody>
      </p:sp>
      <p:sp>
        <p:nvSpPr>
          <p:cNvPr id="193" name="Text Placeholder 192"/>
          <p:cNvSpPr>
            <a:spLocks noGrp="1"/>
          </p:cNvSpPr>
          <p:nvPr>
            <p:ph type="body" idx="10"/>
          </p:nvPr>
        </p:nvSpPr>
        <p:spPr>
          <a:xfrm>
            <a:off x="81915" y="6624320"/>
            <a:ext cx="8980170" cy="19113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91440" marR="0" indent="0" algn="l">
              <a:lnSpc>
                <a:spcPct val="95999"/>
              </a:lnSpc>
              <a:spcAft>
                <a:spcPts val="0"/>
              </a:spcAft>
              <a:tabLst>
                <a:tab pos="4269105" algn="l"/>
                <a:tab pos="8976360" algn="r"/>
              </a:tabLst>
            </a:pPr>
            <a:r>
              <a:rPr lang="en-US" sz="1000" spc="-40">
                <a:solidFill>
                  <a:srgbClr val="000000"/>
                </a:solidFill>
                <a:latin typeface="Times New Roman" panose="22635452340000000000" pitchFamily="1"/>
              </a:rPr>
              <a:t>Departamento de Biologia Vegetal </a:t>
            </a:r>
            <a:r>
              <a:rPr lang="en-US" sz="1000" i="1" spc="-50">
                <a:solidFill>
                  <a:srgbClr val="000000"/>
                </a:solidFill>
                <a:latin typeface="Times New Roman" panose="22635452340000000000" pitchFamily="1"/>
              </a:rPr>
              <a:t>Bioética 2011/2012 </a:t>
            </a:r>
            <a:r>
              <a:rPr lang="en-US" sz="1000" spc="-20">
                <a:solidFill>
                  <a:srgbClr val="000000"/>
                </a:solidFill>
                <a:latin typeface="Times New Roman" panose="22635452340000000000" pitchFamily="1"/>
              </a:rPr>
              <a:t>Jorge Marques da Silva 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Text Placeholder 199"/>
          <p:cNvSpPr>
            <a:spLocks noGrp="1"/>
          </p:cNvSpPr>
          <p:nvPr>
            <p:ph type="body" idx="10"/>
          </p:nvPr>
        </p:nvSpPr>
        <p:spPr>
          <a:xfrm>
            <a:off x="-81915" y="6618605"/>
            <a:ext cx="9144000" cy="19685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91440" marR="0" indent="0" algn="l">
              <a:lnSpc>
                <a:spcPct val="95999"/>
              </a:lnSpc>
              <a:spcAft>
                <a:spcPts val="0"/>
              </a:spcAft>
              <a:tabLst>
                <a:tab pos="4269105" algn="l"/>
                <a:tab pos="8976360" algn="r"/>
              </a:tabLst>
            </a:pPr>
            <a:r>
              <a:rPr lang="en-US" sz="1000" spc="-40">
                <a:solidFill>
                  <a:srgbClr val="000000"/>
                </a:solidFill>
                <a:latin typeface="Times New Roman" panose="22635452340000000000" pitchFamily="1"/>
              </a:rPr>
              <a:t>Departamento de Biologia Vegetal </a:t>
            </a:r>
            <a:r>
              <a:rPr lang="en-US" sz="1000" i="1" spc="-50">
                <a:solidFill>
                  <a:srgbClr val="000000"/>
                </a:solidFill>
                <a:latin typeface="Times New Roman" panose="22635452340000000000" pitchFamily="1"/>
              </a:rPr>
              <a:t>Bioética 2011/2012 </a:t>
            </a:r>
            <a:r>
              <a:rPr lang="en-US" sz="1000" spc="-20">
                <a:solidFill>
                  <a:srgbClr val="000000"/>
                </a:solidFill>
                <a:latin typeface="Times New Roman" panose="22635452340000000000" pitchFamily="1"/>
              </a:rPr>
              <a:t>Jorge Marques da Silva </a:t>
            </a:r>
          </a:p>
        </p:txBody>
      </p:sp>
      <p:sp>
        <p:nvSpPr>
          <p:cNvPr id="201" name="Text Placeholder 200"/>
          <p:cNvSpPr>
            <a:spLocks noGrp="1"/>
          </p:cNvSpPr>
          <p:nvPr>
            <p:ph type="body" idx="10"/>
          </p:nvPr>
        </p:nvSpPr>
        <p:spPr>
          <a:xfrm>
            <a:off x="81915" y="6624320"/>
            <a:ext cx="8980170" cy="19113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91440" marR="0" indent="0" algn="l">
              <a:lnSpc>
                <a:spcPct val="95999"/>
              </a:lnSpc>
              <a:spcAft>
                <a:spcPts val="0"/>
              </a:spcAft>
              <a:tabLst>
                <a:tab pos="4269105" algn="l"/>
                <a:tab pos="8976360" algn="r"/>
              </a:tabLst>
            </a:pPr>
            <a:r>
              <a:rPr lang="en-US" sz="1000" spc="-40">
                <a:solidFill>
                  <a:srgbClr val="000000"/>
                </a:solidFill>
                <a:latin typeface="Times New Roman" panose="22635452340000000000" pitchFamily="1"/>
              </a:rPr>
              <a:t>Departamento de Biologia Vegetal </a:t>
            </a:r>
            <a:r>
              <a:rPr lang="en-US" sz="1000" i="1" spc="-50">
                <a:solidFill>
                  <a:srgbClr val="000000"/>
                </a:solidFill>
                <a:latin typeface="Times New Roman" panose="22635452340000000000" pitchFamily="1"/>
              </a:rPr>
              <a:t>Bioética 2011/2012 </a:t>
            </a:r>
            <a:r>
              <a:rPr lang="en-US" sz="1000" spc="-20">
                <a:solidFill>
                  <a:srgbClr val="000000"/>
                </a:solidFill>
                <a:latin typeface="Times New Roman" panose="22635452340000000000" pitchFamily="1"/>
              </a:rPr>
              <a:t>Jorge Marques da Silva 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0" y="6621780"/>
            <a:ext cx="8980170" cy="19367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91440" marR="0" indent="0" algn="l">
              <a:lnSpc>
                <a:spcPct val="95999"/>
              </a:lnSpc>
              <a:spcAft>
                <a:spcPts val="0"/>
              </a:spcAft>
              <a:tabLst>
                <a:tab pos="4272280" algn="l"/>
                <a:tab pos="8976360" algn="r"/>
              </a:tabLst>
            </a:pPr>
            <a:r>
              <a:rPr lang="en-US" sz="1000" spc="-40">
                <a:solidFill>
                  <a:srgbClr val="000000"/>
                </a:solidFill>
                <a:latin typeface="Times New Roman" panose="22635452340000000000" pitchFamily="1"/>
              </a:rPr>
              <a:t>Departamento de Biologia Vegetal </a:t>
            </a:r>
            <a:r>
              <a:rPr lang="en-US" sz="1000" i="1" spc="-50">
                <a:solidFill>
                  <a:srgbClr val="000000"/>
                </a:solidFill>
                <a:latin typeface="Times New Roman" panose="22635452340000000000" pitchFamily="1"/>
              </a:rPr>
              <a:t>Bioética 2011/2012 </a:t>
            </a:r>
            <a:r>
              <a:rPr lang="en-US" sz="1000" spc="-20">
                <a:solidFill>
                  <a:srgbClr val="000000"/>
                </a:solidFill>
                <a:latin typeface="Times New Roman" panose="22635452340000000000" pitchFamily="1"/>
              </a:rPr>
              <a:t>Jorge Marques da Silva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0" y="6621780"/>
            <a:ext cx="8980170" cy="19367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91440" marR="0" indent="0" algn="l">
              <a:lnSpc>
                <a:spcPct val="95999"/>
              </a:lnSpc>
              <a:spcAft>
                <a:spcPts val="0"/>
              </a:spcAft>
              <a:tabLst>
                <a:tab pos="4272280" algn="l"/>
                <a:tab pos="8976360" algn="r"/>
              </a:tabLst>
            </a:pPr>
            <a:r>
              <a:rPr lang="en-US" sz="1000" spc="-40">
                <a:solidFill>
                  <a:srgbClr val="000000"/>
                </a:solidFill>
                <a:latin typeface="Times New Roman" panose="22635452340000000000" pitchFamily="1"/>
              </a:rPr>
              <a:t>Departamento de Biologia Vegetal </a:t>
            </a:r>
            <a:r>
              <a:rPr lang="en-US" sz="1000" i="1" spc="-50">
                <a:solidFill>
                  <a:srgbClr val="000000"/>
                </a:solidFill>
                <a:latin typeface="Times New Roman" panose="22635452340000000000" pitchFamily="1"/>
              </a:rPr>
              <a:t>Bioética 2011/2012 </a:t>
            </a:r>
            <a:r>
              <a:rPr lang="en-US" sz="1000" spc="-20">
                <a:solidFill>
                  <a:srgbClr val="000000"/>
                </a:solidFill>
                <a:latin typeface="Times New Roman" panose="22635452340000000000" pitchFamily="1"/>
              </a:rPr>
              <a:t>Jorge Marques da Silva 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0"/>
          </p:nvPr>
        </p:nvSpPr>
        <p:spPr>
          <a:xfrm>
            <a:off x="252730" y="2072005"/>
            <a:ext cx="8458200" cy="440753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ctr">
              <a:lnSpc>
                <a:spcPct val="112319"/>
              </a:lnSpc>
              <a:spcAft>
                <a:spcPts val="0"/>
              </a:spcAft>
            </a:pPr>
            <a:r>
              <a:rPr lang="en-US" sz="3200" spc="5">
                <a:solidFill>
                  <a:srgbClr val="0000FF"/>
                </a:solidFill>
                <a:latin typeface="Arial" panose="22635452340000000000" pitchFamily="2"/>
              </a:rPr>
              <a:t>ÉTICA DA BIOTECNOLOGIA </a:t>
            </a:r>
            <a:r>
              <a:rPr lang="en-US" sz="300" spc="5">
                <a:solidFill>
                  <a:srgbClr val="0000FF"/>
                </a:solidFill>
                <a:latin typeface="Arial" panose="22635452340000000000" pitchFamily="2"/>
              </a:rPr>
              <a:t>–</a:t>
            </a:r>
            <a:r>
              <a:rPr lang="en-US" sz="3200" spc="5">
                <a:solidFill>
                  <a:srgbClr val="0000FF"/>
                </a:solidFill>
                <a:latin typeface="Arial" panose="22635452340000000000" pitchFamily="2"/>
              </a:rPr>
              <a:t> INTRODUÇÃO </a:t>
            </a:r>
          </a:p>
          <a:p>
            <a:pPr marL="0" marR="0" indent="0" algn="ctr">
              <a:lnSpc>
                <a:spcPct val="95999"/>
              </a:lnSpc>
              <a:spcBef>
                <a:spcPts val="2340"/>
              </a:spcBef>
              <a:spcAft>
                <a:spcPts val="0"/>
              </a:spcAft>
            </a:pPr>
            <a:r>
              <a:rPr lang="en-US" sz="2400" spc="0">
                <a:solidFill>
                  <a:srgbClr val="0000FF"/>
                </a:solidFill>
                <a:latin typeface="Arial" panose="22635452340000000000" pitchFamily="2"/>
              </a:rPr>
              <a:t>26 DE MARÇO DE 2012 </a:t>
            </a:r>
          </a:p>
          <a:p>
            <a:pPr marL="3520440" marR="0" indent="0" algn="l">
              <a:lnSpc>
                <a:spcPct val="95999"/>
              </a:lnSpc>
              <a:spcBef>
                <a:spcPts val="2880"/>
              </a:spcBef>
              <a:spcAft>
                <a:spcPts val="19260"/>
              </a:spcAft>
            </a:pPr>
            <a:r>
              <a:rPr lang="en-US" sz="2400" spc="0">
                <a:solidFill>
                  <a:srgbClr val="0000FF"/>
                </a:solidFill>
                <a:latin typeface="Arial" panose="22635452340000000000" pitchFamily="2"/>
              </a:rPr>
              <a:t>(13ª aula) 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Text Placeholder 209"/>
          <p:cNvSpPr>
            <a:spLocks noGrp="1"/>
          </p:cNvSpPr>
          <p:nvPr>
            <p:ph type="body" idx="10"/>
          </p:nvPr>
        </p:nvSpPr>
        <p:spPr>
          <a:xfrm>
            <a:off x="-81915" y="6618605"/>
            <a:ext cx="9144000" cy="19685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91440" marR="0" indent="0" algn="l">
              <a:lnSpc>
                <a:spcPct val="95999"/>
              </a:lnSpc>
              <a:spcAft>
                <a:spcPts val="0"/>
              </a:spcAft>
              <a:tabLst>
                <a:tab pos="4269105" algn="l"/>
                <a:tab pos="8976360" algn="r"/>
              </a:tabLst>
            </a:pPr>
            <a:r>
              <a:rPr lang="en-US" sz="1000" spc="-40">
                <a:solidFill>
                  <a:srgbClr val="000000"/>
                </a:solidFill>
                <a:latin typeface="Times New Roman" panose="22635452340000000000" pitchFamily="1"/>
              </a:rPr>
              <a:t>Departamento de Biologia Vegetal </a:t>
            </a:r>
            <a:r>
              <a:rPr lang="en-US" sz="1000" i="1" spc="-50">
                <a:solidFill>
                  <a:srgbClr val="000000"/>
                </a:solidFill>
                <a:latin typeface="Times New Roman" panose="22635452340000000000" pitchFamily="1"/>
              </a:rPr>
              <a:t>Bioética 2011/2012 </a:t>
            </a:r>
            <a:r>
              <a:rPr lang="en-US" sz="1000" spc="-20">
                <a:solidFill>
                  <a:srgbClr val="000000"/>
                </a:solidFill>
                <a:latin typeface="Times New Roman" panose="22635452340000000000" pitchFamily="1"/>
              </a:rPr>
              <a:t>Jorge Marques da Silva </a:t>
            </a:r>
          </a:p>
        </p:txBody>
      </p:sp>
      <p:sp>
        <p:nvSpPr>
          <p:cNvPr id="211" name="Text Placeholder 210"/>
          <p:cNvSpPr>
            <a:spLocks noGrp="1"/>
          </p:cNvSpPr>
          <p:nvPr>
            <p:ph type="body" idx="10"/>
          </p:nvPr>
        </p:nvSpPr>
        <p:spPr>
          <a:xfrm>
            <a:off x="81915" y="6624320"/>
            <a:ext cx="8980170" cy="19113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91440" marR="0" indent="0" algn="l">
              <a:lnSpc>
                <a:spcPct val="95999"/>
              </a:lnSpc>
              <a:spcAft>
                <a:spcPts val="0"/>
              </a:spcAft>
              <a:tabLst>
                <a:tab pos="4269105" algn="l"/>
                <a:tab pos="8976360" algn="r"/>
              </a:tabLst>
            </a:pPr>
            <a:r>
              <a:rPr lang="en-US" sz="1000" spc="-40">
                <a:solidFill>
                  <a:srgbClr val="000000"/>
                </a:solidFill>
                <a:latin typeface="Times New Roman" panose="22635452340000000000" pitchFamily="1"/>
              </a:rPr>
              <a:t>Departamento de Biologia Vegetal </a:t>
            </a:r>
            <a:r>
              <a:rPr lang="en-US" sz="1000" i="1" spc="-50">
                <a:solidFill>
                  <a:srgbClr val="000000"/>
                </a:solidFill>
                <a:latin typeface="Times New Roman" panose="22635452340000000000" pitchFamily="1"/>
              </a:rPr>
              <a:t>Bioética 2011/2012 </a:t>
            </a:r>
            <a:r>
              <a:rPr lang="en-US" sz="1000" spc="-20">
                <a:solidFill>
                  <a:srgbClr val="000000"/>
                </a:solidFill>
                <a:latin typeface="Times New Roman" panose="22635452340000000000" pitchFamily="1"/>
              </a:rPr>
              <a:t>Jorge Marques da Silva 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Text Placeholder 220"/>
          <p:cNvSpPr>
            <a:spLocks noGrp="1"/>
          </p:cNvSpPr>
          <p:nvPr>
            <p:ph type="body" idx="10"/>
          </p:nvPr>
        </p:nvSpPr>
        <p:spPr>
          <a:xfrm>
            <a:off x="-81915" y="6618605"/>
            <a:ext cx="9144000" cy="19685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91440" marR="0" indent="0" algn="l">
              <a:lnSpc>
                <a:spcPct val="95999"/>
              </a:lnSpc>
              <a:spcAft>
                <a:spcPts val="0"/>
              </a:spcAft>
              <a:tabLst>
                <a:tab pos="4269105" algn="l"/>
                <a:tab pos="8976360" algn="r"/>
              </a:tabLst>
            </a:pPr>
            <a:r>
              <a:rPr lang="en-US" sz="1000" spc="-40">
                <a:solidFill>
                  <a:srgbClr val="000000"/>
                </a:solidFill>
                <a:latin typeface="Times New Roman" panose="22635452340000000000" pitchFamily="1"/>
              </a:rPr>
              <a:t>Departamento de Biologia Vegetal </a:t>
            </a:r>
            <a:r>
              <a:rPr lang="en-US" sz="1000" i="1" spc="-50">
                <a:solidFill>
                  <a:srgbClr val="000000"/>
                </a:solidFill>
                <a:latin typeface="Times New Roman" panose="22635452340000000000" pitchFamily="1"/>
              </a:rPr>
              <a:t>Bioética 2011/2012 </a:t>
            </a:r>
            <a:r>
              <a:rPr lang="en-US" sz="1000" spc="-20">
                <a:solidFill>
                  <a:srgbClr val="000000"/>
                </a:solidFill>
                <a:latin typeface="Times New Roman" panose="22635452340000000000" pitchFamily="1"/>
              </a:rPr>
              <a:t>Jorge Marques da Silva </a:t>
            </a:r>
          </a:p>
        </p:txBody>
      </p:sp>
      <p:sp>
        <p:nvSpPr>
          <p:cNvPr id="222" name="Text Placeholder 221"/>
          <p:cNvSpPr>
            <a:spLocks noGrp="1"/>
          </p:cNvSpPr>
          <p:nvPr>
            <p:ph type="body" idx="10"/>
          </p:nvPr>
        </p:nvSpPr>
        <p:spPr>
          <a:xfrm>
            <a:off x="81915" y="6624320"/>
            <a:ext cx="8980170" cy="19113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91440" marR="0" indent="0" algn="l">
              <a:lnSpc>
                <a:spcPct val="95999"/>
              </a:lnSpc>
              <a:spcAft>
                <a:spcPts val="0"/>
              </a:spcAft>
              <a:tabLst>
                <a:tab pos="4269105" algn="l"/>
                <a:tab pos="8976360" algn="r"/>
              </a:tabLst>
            </a:pPr>
            <a:r>
              <a:rPr lang="en-US" sz="1000" spc="-40">
                <a:solidFill>
                  <a:srgbClr val="000000"/>
                </a:solidFill>
                <a:latin typeface="Times New Roman" panose="22635452340000000000" pitchFamily="1"/>
              </a:rPr>
              <a:t>Departamento de Biologia Vegetal </a:t>
            </a:r>
            <a:r>
              <a:rPr lang="en-US" sz="1000" i="1" spc="-50">
                <a:solidFill>
                  <a:srgbClr val="000000"/>
                </a:solidFill>
                <a:latin typeface="Times New Roman" panose="22635452340000000000" pitchFamily="1"/>
              </a:rPr>
              <a:t>Bioética 2011/2012 </a:t>
            </a:r>
            <a:r>
              <a:rPr lang="en-US" sz="1000" spc="-20">
                <a:solidFill>
                  <a:srgbClr val="000000"/>
                </a:solidFill>
                <a:latin typeface="Times New Roman" panose="22635452340000000000" pitchFamily="1"/>
              </a:rPr>
              <a:t>Jorge Marques da Silva 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Text Placeholder 228"/>
          <p:cNvSpPr>
            <a:spLocks noGrp="1"/>
          </p:cNvSpPr>
          <p:nvPr>
            <p:ph type="body" idx="10"/>
          </p:nvPr>
        </p:nvSpPr>
        <p:spPr>
          <a:xfrm>
            <a:off x="-81915" y="6618605"/>
            <a:ext cx="9144000" cy="19685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91440" marR="0" indent="0" algn="l">
              <a:lnSpc>
                <a:spcPct val="95999"/>
              </a:lnSpc>
              <a:spcAft>
                <a:spcPts val="0"/>
              </a:spcAft>
              <a:tabLst>
                <a:tab pos="4269105" algn="l"/>
                <a:tab pos="8976360" algn="r"/>
              </a:tabLst>
            </a:pPr>
            <a:r>
              <a:rPr lang="en-US" sz="1000" spc="-40">
                <a:solidFill>
                  <a:srgbClr val="000000"/>
                </a:solidFill>
                <a:latin typeface="Times New Roman" panose="22635452340000000000" pitchFamily="1"/>
              </a:rPr>
              <a:t>Departamento de Biologia Vegetal </a:t>
            </a:r>
            <a:r>
              <a:rPr lang="en-US" sz="1000" i="1" spc="-50">
                <a:solidFill>
                  <a:srgbClr val="000000"/>
                </a:solidFill>
                <a:latin typeface="Times New Roman" panose="22635452340000000000" pitchFamily="1"/>
              </a:rPr>
              <a:t>Bioética 2011/2012 </a:t>
            </a:r>
            <a:r>
              <a:rPr lang="en-US" sz="1000" spc="-20">
                <a:solidFill>
                  <a:srgbClr val="000000"/>
                </a:solidFill>
                <a:latin typeface="Times New Roman" panose="22635452340000000000" pitchFamily="1"/>
              </a:rPr>
              <a:t>Jorge Marques da Silva </a:t>
            </a:r>
          </a:p>
        </p:txBody>
      </p:sp>
      <p:sp>
        <p:nvSpPr>
          <p:cNvPr id="230" name="Text Placeholder 229"/>
          <p:cNvSpPr>
            <a:spLocks noGrp="1"/>
          </p:cNvSpPr>
          <p:nvPr>
            <p:ph type="body" idx="10"/>
          </p:nvPr>
        </p:nvSpPr>
        <p:spPr>
          <a:xfrm>
            <a:off x="81915" y="6624320"/>
            <a:ext cx="8980170" cy="19113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91440" marR="0" indent="0" algn="l">
              <a:lnSpc>
                <a:spcPct val="95999"/>
              </a:lnSpc>
              <a:spcAft>
                <a:spcPts val="0"/>
              </a:spcAft>
              <a:tabLst>
                <a:tab pos="4269105" algn="l"/>
                <a:tab pos="8976360" algn="r"/>
              </a:tabLst>
            </a:pPr>
            <a:r>
              <a:rPr lang="en-US" sz="1000" spc="-40">
                <a:solidFill>
                  <a:srgbClr val="000000"/>
                </a:solidFill>
                <a:latin typeface="Times New Roman" panose="22635452340000000000" pitchFamily="1"/>
              </a:rPr>
              <a:t>Departamento de Biologia Vegetal </a:t>
            </a:r>
            <a:r>
              <a:rPr lang="en-US" sz="1000" i="1" spc="-50">
                <a:solidFill>
                  <a:srgbClr val="000000"/>
                </a:solidFill>
                <a:latin typeface="Times New Roman" panose="22635452340000000000" pitchFamily="1"/>
              </a:rPr>
              <a:t>Bioética 2011/2012 </a:t>
            </a:r>
            <a:r>
              <a:rPr lang="en-US" sz="1000" spc="-20">
                <a:solidFill>
                  <a:srgbClr val="000000"/>
                </a:solidFill>
                <a:latin typeface="Times New Roman" panose="22635452340000000000" pitchFamily="1"/>
              </a:rPr>
              <a:t>Jorge Marques da Silva 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Text Placeholder 240"/>
          <p:cNvSpPr>
            <a:spLocks noGrp="1"/>
          </p:cNvSpPr>
          <p:nvPr>
            <p:ph type="body" idx="10"/>
          </p:nvPr>
        </p:nvSpPr>
        <p:spPr>
          <a:xfrm>
            <a:off x="-81915" y="6618605"/>
            <a:ext cx="9144000" cy="19685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91440" marR="0" indent="0" algn="l">
              <a:lnSpc>
                <a:spcPct val="95999"/>
              </a:lnSpc>
              <a:spcAft>
                <a:spcPts val="0"/>
              </a:spcAft>
              <a:tabLst>
                <a:tab pos="4269105" algn="l"/>
                <a:tab pos="8976360" algn="r"/>
              </a:tabLst>
            </a:pPr>
            <a:r>
              <a:rPr lang="en-US" sz="1000" spc="-40">
                <a:solidFill>
                  <a:srgbClr val="000000"/>
                </a:solidFill>
                <a:latin typeface="Times New Roman" panose="22635452340000000000" pitchFamily="1"/>
              </a:rPr>
              <a:t>Departamento de Biologia Vegetal </a:t>
            </a:r>
            <a:r>
              <a:rPr lang="en-US" sz="1000" i="1" spc="-50">
                <a:solidFill>
                  <a:srgbClr val="000000"/>
                </a:solidFill>
                <a:latin typeface="Times New Roman" panose="22635452340000000000" pitchFamily="1"/>
              </a:rPr>
              <a:t>Bioética 2011/2012 </a:t>
            </a:r>
            <a:r>
              <a:rPr lang="en-US" sz="1000" spc="-20">
                <a:solidFill>
                  <a:srgbClr val="000000"/>
                </a:solidFill>
                <a:latin typeface="Times New Roman" panose="22635452340000000000" pitchFamily="1"/>
              </a:rPr>
              <a:t>Jorge Marques da Silva </a:t>
            </a:r>
          </a:p>
        </p:txBody>
      </p:sp>
      <p:sp>
        <p:nvSpPr>
          <p:cNvPr id="242" name="Text Placeholder 241"/>
          <p:cNvSpPr>
            <a:spLocks noGrp="1"/>
          </p:cNvSpPr>
          <p:nvPr>
            <p:ph type="body" idx="10"/>
          </p:nvPr>
        </p:nvSpPr>
        <p:spPr>
          <a:xfrm>
            <a:off x="81915" y="6624320"/>
            <a:ext cx="8980170" cy="19113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91440" marR="0" indent="0" algn="l">
              <a:lnSpc>
                <a:spcPct val="95999"/>
              </a:lnSpc>
              <a:spcAft>
                <a:spcPts val="0"/>
              </a:spcAft>
              <a:tabLst>
                <a:tab pos="4269105" algn="l"/>
                <a:tab pos="8976360" algn="r"/>
              </a:tabLst>
            </a:pPr>
            <a:r>
              <a:rPr lang="en-US" sz="1000" spc="-40">
                <a:solidFill>
                  <a:srgbClr val="000000"/>
                </a:solidFill>
                <a:latin typeface="Times New Roman" panose="22635452340000000000" pitchFamily="1"/>
              </a:rPr>
              <a:t>Departamento de Biologia Vegetal </a:t>
            </a:r>
            <a:r>
              <a:rPr lang="en-US" sz="1000" i="1" spc="-50">
                <a:solidFill>
                  <a:srgbClr val="000000"/>
                </a:solidFill>
                <a:latin typeface="Times New Roman" panose="22635452340000000000" pitchFamily="1"/>
              </a:rPr>
              <a:t>Bioética 2011/2012 </a:t>
            </a:r>
            <a:r>
              <a:rPr lang="en-US" sz="1000" spc="-20">
                <a:solidFill>
                  <a:srgbClr val="000000"/>
                </a:solidFill>
                <a:latin typeface="Times New Roman" panose="22635452340000000000" pitchFamily="1"/>
              </a:rPr>
              <a:t>Jorge Marques da Silva 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Text Placeholder 252"/>
          <p:cNvSpPr>
            <a:spLocks noGrp="1"/>
          </p:cNvSpPr>
          <p:nvPr>
            <p:ph type="body" idx="10"/>
          </p:nvPr>
        </p:nvSpPr>
        <p:spPr>
          <a:xfrm>
            <a:off x="-81915" y="6618605"/>
            <a:ext cx="9144000" cy="19685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91440" marR="0" indent="0" algn="l">
              <a:lnSpc>
                <a:spcPct val="95999"/>
              </a:lnSpc>
              <a:spcAft>
                <a:spcPts val="0"/>
              </a:spcAft>
              <a:tabLst>
                <a:tab pos="4269105" algn="l"/>
                <a:tab pos="8976360" algn="r"/>
              </a:tabLst>
            </a:pPr>
            <a:r>
              <a:rPr lang="en-US" sz="1000" spc="-40">
                <a:solidFill>
                  <a:srgbClr val="000000"/>
                </a:solidFill>
                <a:latin typeface="Times New Roman" panose="22635452340000000000" pitchFamily="1"/>
              </a:rPr>
              <a:t>Departamento de Biologia Vegetal </a:t>
            </a:r>
            <a:r>
              <a:rPr lang="en-US" sz="1000" i="1" spc="-50">
                <a:solidFill>
                  <a:srgbClr val="000000"/>
                </a:solidFill>
                <a:latin typeface="Times New Roman" panose="22635452340000000000" pitchFamily="1"/>
              </a:rPr>
              <a:t>Bioética 2011/2012 </a:t>
            </a:r>
            <a:r>
              <a:rPr lang="en-US" sz="1000" spc="-20">
                <a:solidFill>
                  <a:srgbClr val="000000"/>
                </a:solidFill>
                <a:latin typeface="Times New Roman" panose="22635452340000000000" pitchFamily="1"/>
              </a:rPr>
              <a:t>Jorge Marques da Silva </a:t>
            </a:r>
          </a:p>
        </p:txBody>
      </p:sp>
      <p:sp>
        <p:nvSpPr>
          <p:cNvPr id="254" name="Text Placeholder 253"/>
          <p:cNvSpPr>
            <a:spLocks noGrp="1"/>
          </p:cNvSpPr>
          <p:nvPr>
            <p:ph type="body" idx="10"/>
          </p:nvPr>
        </p:nvSpPr>
        <p:spPr>
          <a:xfrm>
            <a:off x="81915" y="6624320"/>
            <a:ext cx="8980170" cy="19113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91440" marR="0" indent="0" algn="l">
              <a:lnSpc>
                <a:spcPct val="95999"/>
              </a:lnSpc>
              <a:spcAft>
                <a:spcPts val="0"/>
              </a:spcAft>
              <a:tabLst>
                <a:tab pos="4269105" algn="l"/>
                <a:tab pos="8976360" algn="r"/>
              </a:tabLst>
            </a:pPr>
            <a:r>
              <a:rPr lang="en-US" sz="1000" spc="-40">
                <a:solidFill>
                  <a:srgbClr val="000000"/>
                </a:solidFill>
                <a:latin typeface="Times New Roman" panose="22635452340000000000" pitchFamily="1"/>
              </a:rPr>
              <a:t>Departamento de Biologia Vegetal </a:t>
            </a:r>
            <a:r>
              <a:rPr lang="en-US" sz="1000" i="1" spc="-50">
                <a:solidFill>
                  <a:srgbClr val="000000"/>
                </a:solidFill>
                <a:latin typeface="Times New Roman" panose="22635452340000000000" pitchFamily="1"/>
              </a:rPr>
              <a:t>Bioética 2011/2012 </a:t>
            </a:r>
            <a:r>
              <a:rPr lang="en-US" sz="1000" spc="-20">
                <a:solidFill>
                  <a:srgbClr val="000000"/>
                </a:solidFill>
                <a:latin typeface="Times New Roman" panose="22635452340000000000" pitchFamily="1"/>
              </a:rPr>
              <a:t>Jorge Marques da Silva 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Text Placeholder 264"/>
          <p:cNvSpPr>
            <a:spLocks noGrp="1"/>
          </p:cNvSpPr>
          <p:nvPr>
            <p:ph type="body" idx="10"/>
          </p:nvPr>
        </p:nvSpPr>
        <p:spPr>
          <a:xfrm>
            <a:off x="-81915" y="6618605"/>
            <a:ext cx="9144000" cy="19685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91440" marR="0" indent="0" algn="l">
              <a:lnSpc>
                <a:spcPct val="95999"/>
              </a:lnSpc>
              <a:spcAft>
                <a:spcPts val="0"/>
              </a:spcAft>
              <a:tabLst>
                <a:tab pos="4269105" algn="l"/>
                <a:tab pos="8976360" algn="r"/>
              </a:tabLst>
            </a:pPr>
            <a:r>
              <a:rPr lang="en-US" sz="1000" spc="-40">
                <a:solidFill>
                  <a:srgbClr val="000000"/>
                </a:solidFill>
                <a:latin typeface="Times New Roman" panose="22635452340000000000" pitchFamily="1"/>
              </a:rPr>
              <a:t>Departamento de Biologia Vegetal </a:t>
            </a:r>
            <a:r>
              <a:rPr lang="en-US" sz="1000" i="1" spc="-50">
                <a:solidFill>
                  <a:srgbClr val="000000"/>
                </a:solidFill>
                <a:latin typeface="Times New Roman" panose="22635452340000000000" pitchFamily="1"/>
              </a:rPr>
              <a:t>Bioética 2011/2012 </a:t>
            </a:r>
            <a:r>
              <a:rPr lang="en-US" sz="1000" spc="-20">
                <a:solidFill>
                  <a:srgbClr val="000000"/>
                </a:solidFill>
                <a:latin typeface="Times New Roman" panose="22635452340000000000" pitchFamily="1"/>
              </a:rPr>
              <a:t>Jorge Marques da Silva </a:t>
            </a:r>
          </a:p>
        </p:txBody>
      </p:sp>
      <p:sp>
        <p:nvSpPr>
          <p:cNvPr id="266" name="Text Placeholder 265"/>
          <p:cNvSpPr>
            <a:spLocks noGrp="1"/>
          </p:cNvSpPr>
          <p:nvPr>
            <p:ph type="body" idx="10"/>
          </p:nvPr>
        </p:nvSpPr>
        <p:spPr>
          <a:xfrm>
            <a:off x="81915" y="6624320"/>
            <a:ext cx="8980170" cy="19113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91440" marR="0" indent="0" algn="l">
              <a:lnSpc>
                <a:spcPct val="95999"/>
              </a:lnSpc>
              <a:spcAft>
                <a:spcPts val="0"/>
              </a:spcAft>
              <a:tabLst>
                <a:tab pos="4269105" algn="l"/>
                <a:tab pos="8976360" algn="r"/>
              </a:tabLst>
            </a:pPr>
            <a:r>
              <a:rPr lang="en-US" sz="1000" spc="-40">
                <a:solidFill>
                  <a:srgbClr val="000000"/>
                </a:solidFill>
                <a:latin typeface="Times New Roman" panose="22635452340000000000" pitchFamily="1"/>
              </a:rPr>
              <a:t>Departamento de Biologia Vegetal </a:t>
            </a:r>
            <a:r>
              <a:rPr lang="en-US" sz="1000" i="1" spc="-50">
                <a:solidFill>
                  <a:srgbClr val="000000"/>
                </a:solidFill>
                <a:latin typeface="Times New Roman" panose="22635452340000000000" pitchFamily="1"/>
              </a:rPr>
              <a:t>Bioética 2011/2012 </a:t>
            </a:r>
            <a:r>
              <a:rPr lang="en-US" sz="1000" spc="-20">
                <a:solidFill>
                  <a:srgbClr val="000000"/>
                </a:solidFill>
                <a:latin typeface="Times New Roman" panose="22635452340000000000" pitchFamily="1"/>
              </a:rPr>
              <a:t>Jorge Marques da Silva </a:t>
            </a:r>
          </a:p>
        </p:txBody>
      </p:sp>
      <p:sp>
        <p:nvSpPr>
          <p:cNvPr id="269" name="Text Placeholder 268"/>
          <p:cNvSpPr>
            <a:spLocks noGrp="1"/>
          </p:cNvSpPr>
          <p:nvPr>
            <p:ph type="body" idx="10"/>
          </p:nvPr>
        </p:nvSpPr>
        <p:spPr>
          <a:xfrm>
            <a:off x="91440" y="4743450"/>
            <a:ext cx="9052560" cy="173672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320040" marR="640080" indent="0" algn="l">
              <a:lnSpc>
                <a:spcPct val="95999"/>
              </a:lnSpc>
              <a:spcAft>
                <a:spcPts val="8280"/>
              </a:spcAft>
            </a:pPr>
            <a:r>
              <a:rPr lang="en-US" sz="1600" spc="-35">
                <a:solidFill>
                  <a:srgbClr val="000000"/>
                </a:solidFill>
                <a:latin typeface="Times New Roman" panose="22635452340000000000" pitchFamily="1"/>
              </a:rPr>
              <a:t>In</a:t>
            </a:r>
            <a:r>
              <a:rPr lang="en-US" sz="1600" b="1" spc="-35">
                <a:solidFill>
                  <a:srgbClr val="FF0000"/>
                </a:solidFill>
                <a:latin typeface="Times New Roman" panose="22635452340000000000" pitchFamily="1"/>
              </a:rPr>
              <a:t> 2009,</a:t>
            </a:r>
            <a:r>
              <a:rPr lang="en-US" sz="1600" spc="-35">
                <a:solidFill>
                  <a:srgbClr val="000000"/>
                </a:solidFill>
                <a:latin typeface="Times New Roman" panose="22635452340000000000" pitchFamily="1"/>
              </a:rPr>
              <a:t> the total land area planted in transgenic crops reached 134 million hectares, an increase of 7% over 2008 despite the global recession. This increase can be attributed basically to an increase </a:t>
            </a:r>
            <a:r>
              <a:rPr lang="en-US" sz="1600" spc="-45">
                <a:solidFill>
                  <a:srgbClr val="000000"/>
                </a:solidFill>
                <a:latin typeface="Times New Roman" panose="22635452340000000000" pitchFamily="1"/>
              </a:rPr>
              <a:t>in the number of farmers who have opted to use this technology. </a:t>
            </a:r>
          </a:p>
        </p:txBody>
      </p:sp>
      <p:sp>
        <p:nvSpPr>
          <p:cNvPr id="270" name="Text Placeholder 269"/>
          <p:cNvSpPr>
            <a:spLocks noGrp="1"/>
          </p:cNvSpPr>
          <p:nvPr>
            <p:ph type="body" idx="10"/>
          </p:nvPr>
        </p:nvSpPr>
        <p:spPr>
          <a:xfrm>
            <a:off x="3639185" y="6480175"/>
            <a:ext cx="5504815" cy="6096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algn="l"/>
            <a:r>
              <a:rPr lang="en-US" sz="100"/>
              <a:t> 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Text Placeholder 275"/>
          <p:cNvSpPr>
            <a:spLocks noGrp="1"/>
          </p:cNvSpPr>
          <p:nvPr>
            <p:ph type="body" idx="10"/>
          </p:nvPr>
        </p:nvSpPr>
        <p:spPr>
          <a:xfrm>
            <a:off x="81915" y="6624320"/>
            <a:ext cx="8980170" cy="19113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91440" marR="0" indent="0" algn="l">
              <a:lnSpc>
                <a:spcPct val="95999"/>
              </a:lnSpc>
              <a:spcAft>
                <a:spcPts val="0"/>
              </a:spcAft>
              <a:tabLst>
                <a:tab pos="4269105" algn="l"/>
                <a:tab pos="8976360" algn="r"/>
              </a:tabLst>
            </a:pPr>
            <a:r>
              <a:rPr lang="en-US" sz="1000" spc="-40">
                <a:solidFill>
                  <a:srgbClr val="000000"/>
                </a:solidFill>
                <a:latin typeface="Times New Roman" panose="22635452340000000000" pitchFamily="1"/>
              </a:rPr>
              <a:t>Departamento de Biologia Vegetal </a:t>
            </a:r>
            <a:r>
              <a:rPr lang="en-US" sz="1000" i="1" spc="-50">
                <a:solidFill>
                  <a:srgbClr val="000000"/>
                </a:solidFill>
                <a:latin typeface="Times New Roman" panose="22635452340000000000" pitchFamily="1"/>
              </a:rPr>
              <a:t>Bioética 2011/2012 </a:t>
            </a:r>
            <a:r>
              <a:rPr lang="en-US" sz="1000" spc="-20">
                <a:solidFill>
                  <a:srgbClr val="000000"/>
                </a:solidFill>
                <a:latin typeface="Times New Roman" panose="22635452340000000000" pitchFamily="1"/>
              </a:rPr>
              <a:t>Jorge Marques da Silva </a:t>
            </a:r>
          </a:p>
        </p:txBody>
      </p:sp>
      <p:sp>
        <p:nvSpPr>
          <p:cNvPr id="277" name="Text Placeholder 276"/>
          <p:cNvSpPr>
            <a:spLocks noGrp="1"/>
          </p:cNvSpPr>
          <p:nvPr>
            <p:ph type="body" idx="10"/>
          </p:nvPr>
        </p:nvSpPr>
        <p:spPr>
          <a:xfrm>
            <a:off x="81915" y="6624320"/>
            <a:ext cx="8980170" cy="19113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91440" marR="0" indent="0" algn="l">
              <a:lnSpc>
                <a:spcPct val="95999"/>
              </a:lnSpc>
              <a:spcAft>
                <a:spcPts val="0"/>
              </a:spcAft>
              <a:tabLst>
                <a:tab pos="4269105" algn="l"/>
                <a:tab pos="8976360" algn="r"/>
              </a:tabLst>
            </a:pPr>
            <a:r>
              <a:rPr lang="en-US" sz="1000" spc="-40">
                <a:solidFill>
                  <a:srgbClr val="000000"/>
                </a:solidFill>
                <a:latin typeface="Times New Roman" panose="22635452340000000000" pitchFamily="1"/>
              </a:rPr>
              <a:t>Departamento de Biologia Vegetal </a:t>
            </a:r>
            <a:r>
              <a:rPr lang="en-US" sz="1000" i="1" spc="-50">
                <a:solidFill>
                  <a:srgbClr val="000000"/>
                </a:solidFill>
                <a:latin typeface="Times New Roman" panose="22635452340000000000" pitchFamily="1"/>
              </a:rPr>
              <a:t>Bioética 2011/2012 </a:t>
            </a:r>
            <a:r>
              <a:rPr lang="en-US" sz="1000" spc="-20">
                <a:solidFill>
                  <a:srgbClr val="000000"/>
                </a:solidFill>
                <a:latin typeface="Times New Roman" panose="22635452340000000000" pitchFamily="1"/>
              </a:rPr>
              <a:t>Jorge Marques da Silva </a:t>
            </a:r>
          </a:p>
        </p:txBody>
      </p:sp>
      <p:sp>
        <p:nvSpPr>
          <p:cNvPr id="280" name="Text Placeholder 279"/>
          <p:cNvSpPr>
            <a:spLocks noGrp="1"/>
          </p:cNvSpPr>
          <p:nvPr>
            <p:ph type="body" idx="10"/>
          </p:nvPr>
        </p:nvSpPr>
        <p:spPr>
          <a:xfrm>
            <a:off x="82550" y="784225"/>
            <a:ext cx="9052560" cy="569531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228600" marR="274320" indent="0" algn="just">
              <a:lnSpc>
                <a:spcPct val="95999"/>
              </a:lnSpc>
              <a:spcAft>
                <a:spcPts val="0"/>
              </a:spcAft>
            </a:pPr>
            <a:r>
              <a:rPr lang="en-US" sz="1600" spc="-10">
                <a:solidFill>
                  <a:srgbClr val="000000"/>
                </a:solidFill>
                <a:latin typeface="Times New Roman" panose="22635452340000000000" pitchFamily="1"/>
              </a:rPr>
              <a:t>The study, prepared by the International Service for the Acquisition of Agro-biotech Applications </a:t>
            </a:r>
            <a:r>
              <a:rPr lang="en-US" sz="1600" spc="-40">
                <a:solidFill>
                  <a:srgbClr val="000000"/>
                </a:solidFill>
                <a:latin typeface="Times New Roman" panose="22635452340000000000" pitchFamily="1"/>
              </a:rPr>
              <a:t>(ISAAA), indicates that the number of countries producing transgenic crops</a:t>
            </a:r>
            <a:r>
              <a:rPr lang="en-US" sz="1600" b="1" spc="-40">
                <a:solidFill>
                  <a:srgbClr val="FF0000"/>
                </a:solidFill>
                <a:latin typeface="Times New Roman" panose="22635452340000000000" pitchFamily="1"/>
              </a:rPr>
              <a:t> held at 25 in 2009</a:t>
            </a:r>
            <a:r>
              <a:rPr lang="en-US" sz="1600" spc="-40">
                <a:solidFill>
                  <a:srgbClr val="FF0000"/>
                </a:solidFill>
                <a:latin typeface="Times New Roman" panose="22635452340000000000" pitchFamily="1"/>
              </a:rPr>
              <a:t>,</a:t>
            </a:r>
            <a:r>
              <a:rPr lang="en-US" sz="1600" spc="-40">
                <a:solidFill>
                  <a:srgbClr val="000000"/>
                </a:solidFill>
                <a:latin typeface="Times New Roman" panose="22635452340000000000" pitchFamily="1"/>
              </a:rPr>
              <a:t> vs. the </a:t>
            </a:r>
            <a:r>
              <a:rPr lang="en-US" sz="1600" spc="-30">
                <a:solidFill>
                  <a:srgbClr val="000000"/>
                </a:solidFill>
                <a:latin typeface="Times New Roman" panose="22635452340000000000" pitchFamily="1"/>
              </a:rPr>
              <a:t>previous year, with</a:t>
            </a:r>
            <a:r>
              <a:rPr lang="en-US" sz="1600" b="1" spc="-30">
                <a:solidFill>
                  <a:srgbClr val="FF0000"/>
                </a:solidFill>
                <a:latin typeface="Times New Roman" panose="22635452340000000000" pitchFamily="1"/>
              </a:rPr>
              <a:t> Costa Rica joining and Germany withdrawing. </a:t>
            </a:r>
          </a:p>
          <a:p>
            <a:pPr marL="228600" marR="274320" indent="0" algn="just">
              <a:lnSpc>
                <a:spcPct val="95999"/>
              </a:lnSpc>
              <a:spcBef>
                <a:spcPts val="1980"/>
              </a:spcBef>
              <a:spcAft>
                <a:spcPts val="27720"/>
              </a:spcAft>
            </a:pPr>
            <a:r>
              <a:rPr lang="en-US" sz="1600" spc="-15">
                <a:solidFill>
                  <a:srgbClr val="000000"/>
                </a:solidFill>
                <a:latin typeface="Times New Roman" panose="22635452340000000000" pitchFamily="1"/>
              </a:rPr>
              <a:t>In terms of area planted, and in descending order, the countries are United States, Brazil, Argentina, </a:t>
            </a:r>
            <a:r>
              <a:rPr lang="en-US" sz="1600" spc="-35">
                <a:solidFill>
                  <a:srgbClr val="000000"/>
                </a:solidFill>
                <a:latin typeface="Times New Roman" panose="22635452340000000000" pitchFamily="1"/>
              </a:rPr>
              <a:t>India, Canada, China, Paraguay, South Africa, Uruguay, Bolivia, Philippines, Australia, Burkina Faso, </a:t>
            </a:r>
            <a:r>
              <a:rPr lang="en-US" sz="1600" b="1" spc="-40">
                <a:solidFill>
                  <a:srgbClr val="C00000"/>
                </a:solidFill>
                <a:latin typeface="Times New Roman" panose="22635452340000000000" pitchFamily="1"/>
              </a:rPr>
              <a:t>Spain,</a:t>
            </a:r>
            <a:r>
              <a:rPr lang="en-US" sz="1600" spc="-40">
                <a:solidFill>
                  <a:srgbClr val="000000"/>
                </a:solidFill>
                <a:latin typeface="Times New Roman" panose="22635452340000000000" pitchFamily="1"/>
              </a:rPr>
              <a:t> Mexico, Chile, Colombia, Honduras,</a:t>
            </a:r>
            <a:r>
              <a:rPr lang="en-US" sz="1600" b="1" spc="-40">
                <a:solidFill>
                  <a:srgbClr val="C00000"/>
                </a:solidFill>
                <a:latin typeface="Times New Roman" panose="22635452340000000000" pitchFamily="1"/>
              </a:rPr>
              <a:t> Czech Republic</a:t>
            </a:r>
            <a:r>
              <a:rPr lang="en-US" sz="1600" spc="-40">
                <a:solidFill>
                  <a:srgbClr val="C00000"/>
                </a:solidFill>
                <a:latin typeface="Times New Roman" panose="22635452340000000000" pitchFamily="1"/>
              </a:rPr>
              <a:t>,</a:t>
            </a:r>
            <a:r>
              <a:rPr lang="en-US" sz="1600" b="1" spc="-40">
                <a:solidFill>
                  <a:srgbClr val="FF0000"/>
                </a:solidFill>
                <a:latin typeface="Times New Roman" panose="22635452340000000000" pitchFamily="1"/>
              </a:rPr>
              <a:t> Portugal (20),</a:t>
            </a:r>
            <a:r>
              <a:rPr lang="en-US" sz="1600" b="1" spc="-40">
                <a:solidFill>
                  <a:srgbClr val="C00000"/>
                </a:solidFill>
                <a:latin typeface="Times New Roman" panose="22635452340000000000" pitchFamily="1"/>
              </a:rPr>
              <a:t> Rumania, Poland</a:t>
            </a:r>
            <a:r>
              <a:rPr lang="en-US" sz="1600" spc="-40">
                <a:solidFill>
                  <a:srgbClr val="C00000"/>
                </a:solidFill>
                <a:latin typeface="Times New Roman" panose="22635452340000000000" pitchFamily="1"/>
              </a:rPr>
              <a:t>,</a:t>
            </a:r>
            <a:r>
              <a:rPr lang="en-US" sz="1600" spc="-40">
                <a:solidFill>
                  <a:srgbClr val="000000"/>
                </a:solidFill>
                <a:latin typeface="Times New Roman" panose="22635452340000000000" pitchFamily="1"/>
              </a:rPr>
              <a:t> Costa </a:t>
            </a:r>
            <a:r>
              <a:rPr lang="en-US" sz="1600" spc="-25">
                <a:solidFill>
                  <a:srgbClr val="000000"/>
                </a:solidFill>
                <a:latin typeface="Times New Roman" panose="22635452340000000000" pitchFamily="1"/>
              </a:rPr>
              <a:t>Rica, Egypt and Slovakia. Of these, 16 are developing countries and account for 50% of the production </a:t>
            </a:r>
            <a:r>
              <a:rPr lang="en-US" sz="1600" spc="-30">
                <a:solidFill>
                  <a:srgbClr val="000000"/>
                </a:solidFill>
                <a:latin typeface="Times New Roman" panose="22635452340000000000" pitchFamily="1"/>
              </a:rPr>
              <a:t>of transgenics worldwide.</a:t>
            </a:r>
            <a:r>
              <a:rPr lang="en-US" sz="100" b="1" spc="-30">
                <a:solidFill>
                  <a:srgbClr val="000000"/>
                </a:solidFill>
                <a:latin typeface="Times New Roman" panose="22635452340000000000" pitchFamily="1"/>
              </a:rPr>
              <a:t> 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Text Placeholder 286"/>
          <p:cNvSpPr>
            <a:spLocks noGrp="1"/>
          </p:cNvSpPr>
          <p:nvPr>
            <p:ph type="body" idx="10"/>
          </p:nvPr>
        </p:nvSpPr>
        <p:spPr>
          <a:xfrm>
            <a:off x="81915" y="6624320"/>
            <a:ext cx="8980170" cy="19113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91440" marR="0" indent="0" algn="l">
              <a:lnSpc>
                <a:spcPct val="95999"/>
              </a:lnSpc>
              <a:spcAft>
                <a:spcPts val="0"/>
              </a:spcAft>
              <a:tabLst>
                <a:tab pos="4269105" algn="l"/>
                <a:tab pos="8976360" algn="r"/>
              </a:tabLst>
            </a:pPr>
            <a:r>
              <a:rPr lang="en-US" sz="1000" spc="-40">
                <a:solidFill>
                  <a:srgbClr val="000000"/>
                </a:solidFill>
                <a:latin typeface="Times New Roman" panose="22635452340000000000" pitchFamily="1"/>
              </a:rPr>
              <a:t>Departamento de Biologia Vegetal </a:t>
            </a:r>
            <a:r>
              <a:rPr lang="en-US" sz="1000" i="1" spc="-50">
                <a:solidFill>
                  <a:srgbClr val="000000"/>
                </a:solidFill>
                <a:latin typeface="Times New Roman" panose="22635452340000000000" pitchFamily="1"/>
              </a:rPr>
              <a:t>Bioética 2011/2012 </a:t>
            </a:r>
            <a:r>
              <a:rPr lang="en-US" sz="1000" spc="-20">
                <a:solidFill>
                  <a:srgbClr val="000000"/>
                </a:solidFill>
                <a:latin typeface="Times New Roman" panose="22635452340000000000" pitchFamily="1"/>
              </a:rPr>
              <a:t>Jorge Marques da Silva </a:t>
            </a:r>
          </a:p>
        </p:txBody>
      </p:sp>
      <p:sp>
        <p:nvSpPr>
          <p:cNvPr id="290" name="Text Placeholder 289"/>
          <p:cNvSpPr>
            <a:spLocks noGrp="1"/>
          </p:cNvSpPr>
          <p:nvPr>
            <p:ph type="body" idx="10"/>
          </p:nvPr>
        </p:nvSpPr>
        <p:spPr>
          <a:xfrm>
            <a:off x="91440" y="6668770"/>
            <a:ext cx="8888095" cy="11938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ct val="78719"/>
              </a:lnSpc>
              <a:spcAft>
                <a:spcPts val="0"/>
              </a:spcAft>
              <a:tabLst>
                <a:tab pos="4177665" algn="l"/>
                <a:tab pos="8884920" algn="r"/>
              </a:tabLst>
            </a:pPr>
            <a:r>
              <a:rPr lang="en-US" sz="1000" spc="-40">
                <a:solidFill>
                  <a:srgbClr val="000000"/>
                </a:solidFill>
                <a:latin typeface="Times New Roman" panose="22635452340000000000" pitchFamily="1"/>
              </a:rPr>
              <a:t>Departamento de Biologia Vegetal </a:t>
            </a:r>
            <a:r>
              <a:rPr lang="en-US" sz="1000" i="1" spc="-50">
                <a:solidFill>
                  <a:srgbClr val="000000"/>
                </a:solidFill>
                <a:latin typeface="Times New Roman" panose="22635452340000000000" pitchFamily="1"/>
              </a:rPr>
              <a:t>Bioética 2011/2012 </a:t>
            </a:r>
            <a:r>
              <a:rPr lang="en-US" sz="1000" spc="-20">
                <a:solidFill>
                  <a:srgbClr val="000000"/>
                </a:solidFill>
                <a:latin typeface="Times New Roman" panose="22635452340000000000" pitchFamily="1"/>
              </a:rPr>
              <a:t>Jorge Marques da Silva 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Text Placeholder 292"/>
          <p:cNvSpPr>
            <a:spLocks noGrp="1"/>
          </p:cNvSpPr>
          <p:nvPr>
            <p:ph type="body" idx="10"/>
          </p:nvPr>
        </p:nvSpPr>
        <p:spPr>
          <a:xfrm>
            <a:off x="81915" y="6624320"/>
            <a:ext cx="8980170" cy="19113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91440" marR="0" indent="0" algn="l">
              <a:lnSpc>
                <a:spcPct val="95999"/>
              </a:lnSpc>
              <a:spcAft>
                <a:spcPts val="0"/>
              </a:spcAft>
              <a:tabLst>
                <a:tab pos="4269105" algn="l"/>
                <a:tab pos="8976360" algn="r"/>
              </a:tabLst>
            </a:pPr>
            <a:r>
              <a:rPr lang="en-US" sz="1000" spc="-40">
                <a:solidFill>
                  <a:srgbClr val="000000"/>
                </a:solidFill>
                <a:latin typeface="Times New Roman" panose="22635452340000000000" pitchFamily="1"/>
              </a:rPr>
              <a:t>Departamento de Biologia Vegetal </a:t>
            </a:r>
            <a:r>
              <a:rPr lang="en-US" sz="1000" i="1" spc="-50">
                <a:solidFill>
                  <a:srgbClr val="000000"/>
                </a:solidFill>
                <a:latin typeface="Times New Roman" panose="22635452340000000000" pitchFamily="1"/>
              </a:rPr>
              <a:t>Bioética 2011/2012 </a:t>
            </a:r>
            <a:r>
              <a:rPr lang="en-US" sz="1000" spc="-20">
                <a:solidFill>
                  <a:srgbClr val="000000"/>
                </a:solidFill>
                <a:latin typeface="Times New Roman" panose="22635452340000000000" pitchFamily="1"/>
              </a:rPr>
              <a:t>Jorge Marques da Silva 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Text Placeholder 297"/>
          <p:cNvSpPr>
            <a:spLocks noGrp="1"/>
          </p:cNvSpPr>
          <p:nvPr>
            <p:ph type="body" idx="10"/>
          </p:nvPr>
        </p:nvSpPr>
        <p:spPr>
          <a:xfrm>
            <a:off x="81915" y="6624320"/>
            <a:ext cx="8980170" cy="19113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91440" marR="0" indent="0" algn="l">
              <a:lnSpc>
                <a:spcPct val="95999"/>
              </a:lnSpc>
              <a:spcAft>
                <a:spcPts val="0"/>
              </a:spcAft>
              <a:tabLst>
                <a:tab pos="4269105" algn="l"/>
                <a:tab pos="8976360" algn="r"/>
              </a:tabLst>
            </a:pPr>
            <a:r>
              <a:rPr lang="en-US" sz="1000" spc="-40">
                <a:solidFill>
                  <a:srgbClr val="000000"/>
                </a:solidFill>
                <a:latin typeface="Times New Roman" panose="22635452340000000000" pitchFamily="1"/>
              </a:rPr>
              <a:t>Departamento de Biologia Vegetal </a:t>
            </a:r>
            <a:r>
              <a:rPr lang="en-US" sz="1000" i="1" spc="-50">
                <a:solidFill>
                  <a:srgbClr val="000000"/>
                </a:solidFill>
                <a:latin typeface="Times New Roman" panose="22635452340000000000" pitchFamily="1"/>
              </a:rPr>
              <a:t>Bioética 2011/2012 </a:t>
            </a:r>
            <a:r>
              <a:rPr lang="en-US" sz="1000" spc="-20">
                <a:solidFill>
                  <a:srgbClr val="000000"/>
                </a:solidFill>
                <a:latin typeface="Times New Roman" panose="22635452340000000000" pitchFamily="1"/>
              </a:rPr>
              <a:t>Jorge Marques da Silva </a:t>
            </a:r>
          </a:p>
        </p:txBody>
      </p:sp>
      <p:sp>
        <p:nvSpPr>
          <p:cNvPr id="301" name="Text Placeholder 300"/>
          <p:cNvSpPr>
            <a:spLocks noGrp="1"/>
          </p:cNvSpPr>
          <p:nvPr>
            <p:ph type="body" idx="10"/>
          </p:nvPr>
        </p:nvSpPr>
        <p:spPr>
          <a:xfrm>
            <a:off x="91440" y="6668770"/>
            <a:ext cx="8888095" cy="11938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ct val="78719"/>
              </a:lnSpc>
              <a:spcAft>
                <a:spcPts val="0"/>
              </a:spcAft>
              <a:tabLst>
                <a:tab pos="4177665" algn="l"/>
                <a:tab pos="8884920" algn="r"/>
              </a:tabLst>
            </a:pPr>
            <a:r>
              <a:rPr lang="en-US" sz="1000" spc="-40">
                <a:solidFill>
                  <a:srgbClr val="000000"/>
                </a:solidFill>
                <a:latin typeface="Times New Roman" panose="22635452340000000000" pitchFamily="1"/>
              </a:rPr>
              <a:t>Departamento de Biologia Vegetal </a:t>
            </a:r>
            <a:r>
              <a:rPr lang="en-US" sz="1000" i="1" spc="-50">
                <a:solidFill>
                  <a:srgbClr val="000000"/>
                </a:solidFill>
                <a:latin typeface="Times New Roman" panose="22635452340000000000" pitchFamily="1"/>
              </a:rPr>
              <a:t>Bioética 2011/2012 </a:t>
            </a:r>
            <a:r>
              <a:rPr lang="en-US" sz="1000" spc="-20">
                <a:solidFill>
                  <a:srgbClr val="000000"/>
                </a:solidFill>
                <a:latin typeface="Times New Roman" panose="22635452340000000000" pitchFamily="1"/>
              </a:rPr>
              <a:t>Jorge Marques da Silva 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/>
          <p:cNvSpPr>
            <a:spLocks noGrp="1"/>
          </p:cNvSpPr>
          <p:nvPr>
            <p:ph type="body" idx="10"/>
          </p:nvPr>
        </p:nvSpPr>
        <p:spPr>
          <a:xfrm>
            <a:off x="-81915" y="6618605"/>
            <a:ext cx="9144000" cy="19685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91440" marR="0" indent="0" algn="l">
              <a:lnSpc>
                <a:spcPct val="95999"/>
              </a:lnSpc>
              <a:spcAft>
                <a:spcPts val="0"/>
              </a:spcAft>
              <a:tabLst>
                <a:tab pos="4269105" algn="l"/>
                <a:tab pos="8976360" algn="r"/>
              </a:tabLst>
            </a:pPr>
            <a:r>
              <a:rPr lang="en-US" sz="1000" spc="-40">
                <a:solidFill>
                  <a:srgbClr val="000000"/>
                </a:solidFill>
                <a:latin typeface="Times New Roman" panose="22635452340000000000" pitchFamily="1"/>
              </a:rPr>
              <a:t>Departamento de Biologia Vegetal </a:t>
            </a:r>
            <a:r>
              <a:rPr lang="en-US" sz="1000" i="1" spc="-50">
                <a:solidFill>
                  <a:srgbClr val="000000"/>
                </a:solidFill>
                <a:latin typeface="Times New Roman" panose="22635452340000000000" pitchFamily="1"/>
              </a:rPr>
              <a:t>Bioética 2011/2012 </a:t>
            </a:r>
            <a:r>
              <a:rPr lang="en-US" sz="1000" spc="-20">
                <a:solidFill>
                  <a:srgbClr val="000000"/>
                </a:solidFill>
                <a:latin typeface="Times New Roman" panose="22635452340000000000" pitchFamily="1"/>
              </a:rPr>
              <a:t>Jorge Marques da Silva 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idx="10"/>
          </p:nvPr>
        </p:nvSpPr>
        <p:spPr>
          <a:xfrm>
            <a:off x="0" y="6621780"/>
            <a:ext cx="8980170" cy="19367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91440" marR="0" indent="0" algn="l">
              <a:lnSpc>
                <a:spcPct val="95999"/>
              </a:lnSpc>
              <a:spcAft>
                <a:spcPts val="0"/>
              </a:spcAft>
              <a:tabLst>
                <a:tab pos="4272280" algn="l"/>
                <a:tab pos="8976360" algn="r"/>
              </a:tabLst>
            </a:pPr>
            <a:r>
              <a:rPr lang="en-US" sz="1000" spc="-40">
                <a:solidFill>
                  <a:srgbClr val="000000"/>
                </a:solidFill>
                <a:latin typeface="Times New Roman" panose="22635452340000000000" pitchFamily="1"/>
              </a:rPr>
              <a:t>Departamento de Biologia Vegetal </a:t>
            </a:r>
            <a:r>
              <a:rPr lang="en-US" sz="1000" i="1" spc="-50">
                <a:solidFill>
                  <a:srgbClr val="000000"/>
                </a:solidFill>
                <a:latin typeface="Times New Roman" panose="22635452340000000000" pitchFamily="1"/>
              </a:rPr>
              <a:t>Bioética 2011/2012 </a:t>
            </a:r>
            <a:r>
              <a:rPr lang="en-US" sz="1000" spc="-20">
                <a:solidFill>
                  <a:srgbClr val="000000"/>
                </a:solidFill>
                <a:latin typeface="Times New Roman" panose="22635452340000000000" pitchFamily="1"/>
              </a:rPr>
              <a:t>Jorge Marques da Silva 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idx="10"/>
          </p:nvPr>
        </p:nvSpPr>
        <p:spPr>
          <a:xfrm>
            <a:off x="0" y="6621780"/>
            <a:ext cx="8980170" cy="19367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91440" marR="0" indent="0" algn="l">
              <a:lnSpc>
                <a:spcPct val="95999"/>
              </a:lnSpc>
              <a:spcAft>
                <a:spcPts val="0"/>
              </a:spcAft>
              <a:tabLst>
                <a:tab pos="4272280" algn="l"/>
                <a:tab pos="8976360" algn="r"/>
              </a:tabLst>
            </a:pPr>
            <a:r>
              <a:rPr lang="en-US" sz="1000" spc="-40">
                <a:solidFill>
                  <a:srgbClr val="000000"/>
                </a:solidFill>
                <a:latin typeface="Times New Roman" panose="22635452340000000000" pitchFamily="1"/>
              </a:rPr>
              <a:t>Departamento de Biologia Vegetal </a:t>
            </a:r>
            <a:r>
              <a:rPr lang="en-US" sz="1000" i="1" spc="-50">
                <a:solidFill>
                  <a:srgbClr val="000000"/>
                </a:solidFill>
                <a:latin typeface="Times New Roman" panose="22635452340000000000" pitchFamily="1"/>
              </a:rPr>
              <a:t>Bioética 2011/2012 </a:t>
            </a:r>
            <a:r>
              <a:rPr lang="en-US" sz="1000" spc="-20">
                <a:solidFill>
                  <a:srgbClr val="000000"/>
                </a:solidFill>
                <a:latin typeface="Times New Roman" panose="22635452340000000000" pitchFamily="1"/>
              </a:rPr>
              <a:t>Jorge Marques da Silva 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idx="10"/>
          </p:nvPr>
        </p:nvSpPr>
        <p:spPr>
          <a:xfrm>
            <a:off x="79375" y="1473200"/>
            <a:ext cx="9052560" cy="77152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411480" marR="0" indent="0" algn="l">
              <a:lnSpc>
                <a:spcPct val="85439"/>
              </a:lnSpc>
              <a:spcAft>
                <a:spcPts val="2340"/>
              </a:spcAft>
            </a:pPr>
            <a:r>
              <a:rPr lang="en-US" sz="3200" spc="0">
                <a:solidFill>
                  <a:srgbClr val="000000"/>
                </a:solidFill>
                <a:latin typeface="Times New Roman" panose="22635452340000000000" pitchFamily="1"/>
              </a:rPr>
              <a:t>Sumário da Aula Anterior: 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idx="10"/>
          </p:nvPr>
        </p:nvSpPr>
        <p:spPr>
          <a:xfrm>
            <a:off x="79375" y="2244725"/>
            <a:ext cx="9052560" cy="423481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ct val="95999"/>
              </a:lnSpc>
              <a:spcAft>
                <a:spcPts val="0"/>
              </a:spcAft>
            </a:pPr>
            <a:r>
              <a:rPr lang="en-US" sz="2000" spc="50">
                <a:solidFill>
                  <a:srgbClr val="000000"/>
                </a:solidFill>
                <a:latin typeface="Times New Roman" panose="22635452340000000000" pitchFamily="1"/>
              </a:rPr>
              <a:t>A eutanásia: historial e problemas éticos. Critérios de morte: impacte da </a:t>
            </a:r>
          </a:p>
          <a:p>
            <a:pPr marL="411480" marR="0" indent="0" algn="l">
              <a:lnSpc>
                <a:spcPct val="95999"/>
              </a:lnSpc>
              <a:spcBef>
                <a:spcPts val="0"/>
              </a:spcBef>
              <a:spcAft>
                <a:spcPts val="28260"/>
              </a:spcAft>
            </a:pPr>
            <a:r>
              <a:rPr lang="en-US" sz="2000" spc="-40">
                <a:solidFill>
                  <a:srgbClr val="000000"/>
                </a:solidFill>
                <a:latin typeface="Times New Roman" panose="22635452340000000000" pitchFamily="1"/>
              </a:rPr>
              <a:t>tecnologia. Discussão do caso “O Físico Cego”. 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Text Placeholder 303"/>
          <p:cNvSpPr>
            <a:spLocks noGrp="1"/>
          </p:cNvSpPr>
          <p:nvPr>
            <p:ph type="body" idx="10"/>
          </p:nvPr>
        </p:nvSpPr>
        <p:spPr>
          <a:xfrm>
            <a:off x="81915" y="6624320"/>
            <a:ext cx="8980170" cy="19113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91440" marR="0" indent="0" algn="l">
              <a:lnSpc>
                <a:spcPct val="95999"/>
              </a:lnSpc>
              <a:spcAft>
                <a:spcPts val="0"/>
              </a:spcAft>
              <a:tabLst>
                <a:tab pos="4269105" algn="l"/>
                <a:tab pos="8976360" algn="r"/>
              </a:tabLst>
            </a:pPr>
            <a:r>
              <a:rPr lang="en-US" sz="1000" spc="-40">
                <a:solidFill>
                  <a:srgbClr val="000000"/>
                </a:solidFill>
                <a:latin typeface="Times New Roman" panose="22635452340000000000" pitchFamily="1"/>
              </a:rPr>
              <a:t>Departamento de Biologia Vegetal </a:t>
            </a:r>
            <a:r>
              <a:rPr lang="en-US" sz="1000" i="1" spc="-50">
                <a:solidFill>
                  <a:srgbClr val="000000"/>
                </a:solidFill>
                <a:latin typeface="Times New Roman" panose="22635452340000000000" pitchFamily="1"/>
              </a:rPr>
              <a:t>Bioética 2011/2012 </a:t>
            </a:r>
            <a:r>
              <a:rPr lang="en-US" sz="1000" spc="-20">
                <a:solidFill>
                  <a:srgbClr val="000000"/>
                </a:solidFill>
                <a:latin typeface="Times New Roman" panose="22635452340000000000" pitchFamily="1"/>
              </a:rPr>
              <a:t>Jorge Marques da Silva 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Text Placeholder 308"/>
          <p:cNvSpPr>
            <a:spLocks noGrp="1"/>
          </p:cNvSpPr>
          <p:nvPr>
            <p:ph type="body" idx="10"/>
          </p:nvPr>
        </p:nvSpPr>
        <p:spPr>
          <a:xfrm>
            <a:off x="81915" y="6624320"/>
            <a:ext cx="8980170" cy="19113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91440" marR="0" indent="0" algn="l">
              <a:lnSpc>
                <a:spcPct val="95999"/>
              </a:lnSpc>
              <a:spcAft>
                <a:spcPts val="0"/>
              </a:spcAft>
              <a:tabLst>
                <a:tab pos="4269105" algn="l"/>
                <a:tab pos="8976360" algn="r"/>
              </a:tabLst>
            </a:pPr>
            <a:r>
              <a:rPr lang="en-US" sz="1000" spc="-40">
                <a:solidFill>
                  <a:srgbClr val="000000"/>
                </a:solidFill>
                <a:latin typeface="Times New Roman" panose="22635452340000000000" pitchFamily="1"/>
              </a:rPr>
              <a:t>Departamento de Biologia Vegetal </a:t>
            </a:r>
            <a:r>
              <a:rPr lang="en-US" sz="1000" i="1" spc="-50">
                <a:solidFill>
                  <a:srgbClr val="000000"/>
                </a:solidFill>
                <a:latin typeface="Times New Roman" panose="22635452340000000000" pitchFamily="1"/>
              </a:rPr>
              <a:t>Bioética 2011/2012 </a:t>
            </a:r>
            <a:r>
              <a:rPr lang="en-US" sz="1000" spc="-20">
                <a:solidFill>
                  <a:srgbClr val="000000"/>
                </a:solidFill>
                <a:latin typeface="Times New Roman" panose="22635452340000000000" pitchFamily="1"/>
              </a:rPr>
              <a:t>Jorge Marques da Silva </a:t>
            </a:r>
          </a:p>
        </p:txBody>
      </p:sp>
      <p:sp>
        <p:nvSpPr>
          <p:cNvPr id="310" name="Text Placeholder 309"/>
          <p:cNvSpPr>
            <a:spLocks noGrp="1"/>
          </p:cNvSpPr>
          <p:nvPr>
            <p:ph type="body" idx="10"/>
          </p:nvPr>
        </p:nvSpPr>
        <p:spPr>
          <a:xfrm>
            <a:off x="0" y="0"/>
            <a:ext cx="9144000" cy="6788150"/>
          </a:xfrm>
          <a:prstGeom prst="rect">
            <a:avLst/>
          </a:prstGeom>
          <a:solidFill>
            <a:srgbClr val="FEFFFE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algn="l"/>
            <a:r>
              <a:rPr lang="en-US" sz="100"/>
              <a:t> </a:t>
            </a:r>
          </a:p>
        </p:txBody>
      </p:sp>
      <p:sp>
        <p:nvSpPr>
          <p:cNvPr id="313" name="Text Placeholder 312"/>
          <p:cNvSpPr>
            <a:spLocks noGrp="1"/>
          </p:cNvSpPr>
          <p:nvPr>
            <p:ph type="body" idx="10"/>
          </p:nvPr>
        </p:nvSpPr>
        <p:spPr>
          <a:xfrm>
            <a:off x="91440" y="6668770"/>
            <a:ext cx="8888095" cy="11938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ct val="78719"/>
              </a:lnSpc>
              <a:spcAft>
                <a:spcPts val="0"/>
              </a:spcAft>
              <a:tabLst>
                <a:tab pos="4177665" algn="l"/>
                <a:tab pos="8884920" algn="r"/>
              </a:tabLst>
            </a:pPr>
            <a:r>
              <a:rPr lang="en-US" sz="1000" spc="-40">
                <a:solidFill>
                  <a:srgbClr val="000000"/>
                </a:solidFill>
                <a:latin typeface="Times New Roman" panose="22635452340000000000" pitchFamily="1"/>
              </a:rPr>
              <a:t>Departamento de Biologia Vegetal </a:t>
            </a:r>
            <a:r>
              <a:rPr lang="en-US" sz="1000" i="1" spc="-50">
                <a:solidFill>
                  <a:srgbClr val="000000"/>
                </a:solidFill>
                <a:latin typeface="Times New Roman" panose="22635452340000000000" pitchFamily="1"/>
              </a:rPr>
              <a:t>Bioética 2011/2012 </a:t>
            </a:r>
            <a:r>
              <a:rPr lang="en-US" sz="1000" spc="-20">
                <a:solidFill>
                  <a:srgbClr val="000000"/>
                </a:solidFill>
                <a:latin typeface="Times New Roman" panose="22635452340000000000" pitchFamily="1"/>
              </a:rPr>
              <a:t>Jorge Marques da Silva 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Text Placeholder 315"/>
          <p:cNvSpPr>
            <a:spLocks noGrp="1"/>
          </p:cNvSpPr>
          <p:nvPr>
            <p:ph type="body" idx="10"/>
          </p:nvPr>
        </p:nvSpPr>
        <p:spPr>
          <a:xfrm>
            <a:off x="81915" y="6624320"/>
            <a:ext cx="8980170" cy="19113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91440" marR="0" indent="0" algn="l">
              <a:lnSpc>
                <a:spcPct val="95999"/>
              </a:lnSpc>
              <a:spcAft>
                <a:spcPts val="0"/>
              </a:spcAft>
              <a:tabLst>
                <a:tab pos="4269105" algn="l"/>
                <a:tab pos="8976360" algn="r"/>
              </a:tabLst>
            </a:pPr>
            <a:r>
              <a:rPr lang="en-US" sz="1000" spc="-40">
                <a:solidFill>
                  <a:srgbClr val="000000"/>
                </a:solidFill>
                <a:latin typeface="Times New Roman" panose="22635452340000000000" pitchFamily="1"/>
              </a:rPr>
              <a:t>Departamento de Biologia Vegetal </a:t>
            </a:r>
            <a:r>
              <a:rPr lang="en-US" sz="1000" i="1" spc="-50">
                <a:solidFill>
                  <a:srgbClr val="000000"/>
                </a:solidFill>
                <a:latin typeface="Times New Roman" panose="22635452340000000000" pitchFamily="1"/>
              </a:rPr>
              <a:t>Bioética 2011/2012 </a:t>
            </a:r>
            <a:r>
              <a:rPr lang="en-US" sz="1000" spc="-20">
                <a:solidFill>
                  <a:srgbClr val="000000"/>
                </a:solidFill>
                <a:latin typeface="Times New Roman" panose="22635452340000000000" pitchFamily="1"/>
              </a:rPr>
              <a:t>Jorge Marques da Silva </a:t>
            </a:r>
          </a:p>
        </p:txBody>
      </p:sp>
      <p:sp>
        <p:nvSpPr>
          <p:cNvPr id="317" name="Text Placeholder 316"/>
          <p:cNvSpPr>
            <a:spLocks noGrp="1"/>
          </p:cNvSpPr>
          <p:nvPr>
            <p:ph type="body" idx="10"/>
          </p:nvPr>
        </p:nvSpPr>
        <p:spPr>
          <a:xfrm>
            <a:off x="0" y="0"/>
            <a:ext cx="9144000" cy="6597015"/>
          </a:xfrm>
          <a:prstGeom prst="rect">
            <a:avLst/>
          </a:prstGeom>
          <a:solidFill>
            <a:srgbClr val="FEFFFE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algn="l"/>
            <a:r>
              <a:rPr lang="en-US" sz="100"/>
              <a:t> </a:t>
            </a: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Text Placeholder 321"/>
          <p:cNvSpPr>
            <a:spLocks noGrp="1"/>
          </p:cNvSpPr>
          <p:nvPr>
            <p:ph type="body" idx="10"/>
          </p:nvPr>
        </p:nvSpPr>
        <p:spPr>
          <a:xfrm>
            <a:off x="0" y="6621780"/>
            <a:ext cx="8980170" cy="19367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91440" marR="0" indent="0" algn="l">
              <a:lnSpc>
                <a:spcPct val="95999"/>
              </a:lnSpc>
              <a:spcAft>
                <a:spcPts val="0"/>
              </a:spcAft>
              <a:tabLst>
                <a:tab pos="4269740" algn="l"/>
                <a:tab pos="8976360" algn="r"/>
              </a:tabLst>
            </a:pPr>
            <a:r>
              <a:rPr lang="en-US" sz="1000" spc="-40">
                <a:solidFill>
                  <a:srgbClr val="000000"/>
                </a:solidFill>
                <a:latin typeface="Times New Roman" panose="22635452340000000000" pitchFamily="1"/>
              </a:rPr>
              <a:t>Departamento de Biologia Vegetal </a:t>
            </a:r>
            <a:r>
              <a:rPr lang="en-US" sz="1000" i="1" spc="-50">
                <a:solidFill>
                  <a:srgbClr val="000000"/>
                </a:solidFill>
                <a:latin typeface="Times New Roman" panose="22635452340000000000" pitchFamily="1"/>
              </a:rPr>
              <a:t>Bioética 2011/2012 </a:t>
            </a:r>
            <a:r>
              <a:rPr lang="en-US" sz="1000" spc="-20">
                <a:solidFill>
                  <a:srgbClr val="000000"/>
                </a:solidFill>
                <a:latin typeface="Times New Roman" panose="22635452340000000000" pitchFamily="1"/>
              </a:rPr>
              <a:t>Jorge Marques da Silva </a:t>
            </a:r>
          </a:p>
        </p:txBody>
      </p:sp>
      <p:sp>
        <p:nvSpPr>
          <p:cNvPr id="323" name="Text Placeholder 322"/>
          <p:cNvSpPr>
            <a:spLocks noGrp="1"/>
          </p:cNvSpPr>
          <p:nvPr>
            <p:ph type="body" idx="10"/>
          </p:nvPr>
        </p:nvSpPr>
        <p:spPr>
          <a:xfrm>
            <a:off x="81915" y="6624320"/>
            <a:ext cx="8980170" cy="19113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91440" marR="0" indent="0" algn="l">
              <a:lnSpc>
                <a:spcPct val="95999"/>
              </a:lnSpc>
              <a:spcAft>
                <a:spcPts val="0"/>
              </a:spcAft>
              <a:tabLst>
                <a:tab pos="4269105" algn="l"/>
                <a:tab pos="8976360" algn="r"/>
              </a:tabLst>
            </a:pPr>
            <a:r>
              <a:rPr lang="en-US" sz="1000" spc="-40">
                <a:solidFill>
                  <a:srgbClr val="000000"/>
                </a:solidFill>
                <a:latin typeface="Times New Roman" panose="22635452340000000000" pitchFamily="1"/>
              </a:rPr>
              <a:t>Departamento de Biologia Vegetal </a:t>
            </a:r>
            <a:r>
              <a:rPr lang="en-US" sz="1000" i="1" spc="-50">
                <a:solidFill>
                  <a:srgbClr val="000000"/>
                </a:solidFill>
                <a:latin typeface="Times New Roman" panose="22635452340000000000" pitchFamily="1"/>
              </a:rPr>
              <a:t>Bioética 2011/2012 </a:t>
            </a:r>
            <a:r>
              <a:rPr lang="en-US" sz="1000" spc="-20">
                <a:solidFill>
                  <a:srgbClr val="000000"/>
                </a:solidFill>
                <a:latin typeface="Times New Roman" panose="22635452340000000000" pitchFamily="1"/>
              </a:rPr>
              <a:t>Jorge Marques da Silva </a:t>
            </a:r>
          </a:p>
        </p:txBody>
      </p:sp>
      <p:sp>
        <p:nvSpPr>
          <p:cNvPr id="324" name="Text Placeholder 323"/>
          <p:cNvSpPr>
            <a:spLocks noGrp="1"/>
          </p:cNvSpPr>
          <p:nvPr>
            <p:ph type="body" idx="10"/>
          </p:nvPr>
        </p:nvSpPr>
        <p:spPr>
          <a:xfrm>
            <a:off x="81915" y="6624320"/>
            <a:ext cx="8980170" cy="19113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91440" marR="0" indent="0" algn="l">
              <a:lnSpc>
                <a:spcPct val="95999"/>
              </a:lnSpc>
              <a:spcAft>
                <a:spcPts val="0"/>
              </a:spcAft>
              <a:tabLst>
                <a:tab pos="4269105" algn="l"/>
                <a:tab pos="8976360" algn="r"/>
              </a:tabLst>
            </a:pPr>
            <a:r>
              <a:rPr lang="en-US" sz="1000" spc="-40">
                <a:solidFill>
                  <a:srgbClr val="000000"/>
                </a:solidFill>
                <a:latin typeface="Times New Roman" panose="22635452340000000000" pitchFamily="1"/>
              </a:rPr>
              <a:t>Departamento de Biologia Vegetal </a:t>
            </a:r>
            <a:r>
              <a:rPr lang="en-US" sz="1000" i="1" spc="-50">
                <a:solidFill>
                  <a:srgbClr val="000000"/>
                </a:solidFill>
                <a:latin typeface="Times New Roman" panose="22635452340000000000" pitchFamily="1"/>
              </a:rPr>
              <a:t>Bioética 2011/2012 </a:t>
            </a:r>
            <a:r>
              <a:rPr lang="en-US" sz="1000" spc="-20">
                <a:solidFill>
                  <a:srgbClr val="000000"/>
                </a:solidFill>
                <a:latin typeface="Times New Roman" panose="22635452340000000000" pitchFamily="1"/>
              </a:rPr>
              <a:t>Jorge Marques da Silva </a:t>
            </a:r>
          </a:p>
        </p:txBody>
      </p:sp>
      <p:sp>
        <p:nvSpPr>
          <p:cNvPr id="327" name="Text Placeholder 326"/>
          <p:cNvSpPr>
            <a:spLocks noGrp="1"/>
          </p:cNvSpPr>
          <p:nvPr>
            <p:ph type="body" idx="10"/>
          </p:nvPr>
        </p:nvSpPr>
        <p:spPr>
          <a:xfrm>
            <a:off x="97790" y="893445"/>
            <a:ext cx="9046210" cy="558673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1783080" marR="0" indent="0" algn="l">
              <a:lnSpc>
                <a:spcPct val="95999"/>
              </a:lnSpc>
              <a:spcAft>
                <a:spcPts val="0"/>
              </a:spcAft>
            </a:pPr>
            <a:r>
              <a:rPr lang="en-US" sz="2800" b="1" spc="-100">
                <a:solidFill>
                  <a:srgbClr val="000000"/>
                </a:solidFill>
                <a:latin typeface="Times New Roman" panose="22635452340000000000" pitchFamily="1"/>
              </a:rPr>
              <a:t>Plantas Transgénicas na Agricultura </a:t>
            </a:r>
          </a:p>
          <a:p>
            <a:pPr marL="502920" marR="0" indent="0" algn="l">
              <a:lnSpc>
                <a:spcPct val="95999"/>
              </a:lnSpc>
              <a:spcBef>
                <a:spcPts val="2880"/>
              </a:spcBef>
              <a:spcAft>
                <a:spcPts val="0"/>
              </a:spcAft>
            </a:pPr>
            <a:r>
              <a:rPr lang="en-US" sz="2400" spc="-30">
                <a:solidFill>
                  <a:srgbClr val="000000"/>
                </a:solidFill>
                <a:latin typeface="Times New Roman" panose="22635452340000000000" pitchFamily="1"/>
              </a:rPr>
              <a:t>(F. Percival P. Roberts B. Steinhart Z. Wicks III </a:t>
            </a:r>
            <a:r>
              <a:rPr lang="en-US" sz="300" spc="-30">
                <a:solidFill>
                  <a:srgbClr val="000000"/>
                </a:solidFill>
                <a:latin typeface="Times New Roman" panose="22635452340000000000" pitchFamily="1"/>
              </a:rPr>
              <a:t>–</a:t>
            </a:r>
            <a:r>
              <a:rPr lang="en-US" sz="2400" spc="-30">
                <a:solidFill>
                  <a:srgbClr val="000000"/>
                </a:solidFill>
                <a:latin typeface="Times New Roman" panose="22635452340000000000" pitchFamily="1"/>
              </a:rPr>
              <a:t> Reflections, 5: </a:t>
            </a:r>
          </a:p>
          <a:p>
            <a:pPr marL="502920" marR="0" indent="0" algn="l">
              <a:lnSpc>
                <a:spcPct val="95999"/>
              </a:lnSpc>
              <a:spcBef>
                <a:spcPts val="180"/>
              </a:spcBef>
              <a:spcAft>
                <a:spcPts val="0"/>
              </a:spcAft>
            </a:pPr>
            <a:r>
              <a:rPr lang="en-US" sz="2400" spc="-95">
                <a:solidFill>
                  <a:srgbClr val="000000"/>
                </a:solidFill>
                <a:latin typeface="Times New Roman" panose="22635452340000000000" pitchFamily="1"/>
              </a:rPr>
              <a:t>2, 1998) </a:t>
            </a:r>
          </a:p>
          <a:p>
            <a:pPr marL="502920" marR="0" indent="0" algn="l">
              <a:lnSpc>
                <a:spcPct val="95999"/>
              </a:lnSpc>
              <a:spcBef>
                <a:spcPts val="3060"/>
              </a:spcBef>
              <a:spcAft>
                <a:spcPts val="0"/>
              </a:spcAft>
            </a:pPr>
            <a:r>
              <a:rPr lang="en-US" sz="2000" spc="15">
                <a:solidFill>
                  <a:srgbClr val="000000"/>
                </a:solidFill>
                <a:latin typeface="Times New Roman" panose="22635452340000000000" pitchFamily="1"/>
              </a:rPr>
              <a:t>O estado de Maine tem poucos recursos agrícolas e a batata é a sua única </a:t>
            </a:r>
          </a:p>
          <a:p>
            <a:pPr marL="502920" marR="0" indent="0" algn="l">
              <a:lnSpc>
                <a:spcPct val="95999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spc="-10">
                <a:solidFill>
                  <a:srgbClr val="000000"/>
                </a:solidFill>
                <a:latin typeface="Times New Roman" panose="22635452340000000000" pitchFamily="1"/>
              </a:rPr>
              <a:t>produção importante. Consequentemente, colheitas de batata adequadas são </a:t>
            </a:r>
          </a:p>
          <a:p>
            <a:pPr marL="502920" marR="0" indent="0" algn="l">
              <a:lnSpc>
                <a:spcPct val="95999"/>
              </a:lnSpc>
              <a:spcBef>
                <a:spcPts val="180"/>
              </a:spcBef>
              <a:spcAft>
                <a:spcPts val="0"/>
              </a:spcAft>
            </a:pPr>
            <a:r>
              <a:rPr lang="en-US" sz="2000" spc="-40">
                <a:solidFill>
                  <a:srgbClr val="000000"/>
                </a:solidFill>
                <a:latin typeface="Times New Roman" panose="22635452340000000000" pitchFamily="1"/>
              </a:rPr>
              <a:t>vitais para a economia agrícola do estado. Uma grande praga das batateiras, no </a:t>
            </a:r>
          </a:p>
          <a:p>
            <a:pPr marL="502920" marR="0" indent="0" algn="l">
              <a:lnSpc>
                <a:spcPct val="95999"/>
              </a:lnSpc>
              <a:spcBef>
                <a:spcPts val="180"/>
              </a:spcBef>
              <a:spcAft>
                <a:spcPts val="0"/>
              </a:spcAft>
            </a:pPr>
            <a:r>
              <a:rPr lang="en-US" sz="2000" spc="5">
                <a:solidFill>
                  <a:srgbClr val="000000"/>
                </a:solidFill>
                <a:latin typeface="Times New Roman" panose="22635452340000000000" pitchFamily="1"/>
              </a:rPr>
              <a:t>Maine e em todo o mundo, é o escaravelho da batata, que pode reduzir em </a:t>
            </a:r>
          </a:p>
          <a:p>
            <a:pPr marL="502920" marR="0" indent="0" algn="l">
              <a:lnSpc>
                <a:spcPct val="95999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spc="-70">
                <a:solidFill>
                  <a:srgbClr val="000000"/>
                </a:solidFill>
                <a:latin typeface="Times New Roman" panose="22635452340000000000" pitchFamily="1"/>
              </a:rPr>
              <a:t>80% o rendimento dos campos afectados. </a:t>
            </a:r>
          </a:p>
          <a:p>
            <a:pPr marL="502920" marR="0" indent="0" algn="l">
              <a:lnSpc>
                <a:spcPct val="95999"/>
              </a:lnSpc>
              <a:spcBef>
                <a:spcPts val="2520"/>
              </a:spcBef>
              <a:spcAft>
                <a:spcPts val="0"/>
              </a:spcAft>
            </a:pPr>
            <a:r>
              <a:rPr lang="en-US" sz="2000" spc="-15">
                <a:solidFill>
                  <a:srgbClr val="000000"/>
                </a:solidFill>
                <a:latin typeface="Times New Roman" panose="22635452340000000000" pitchFamily="1"/>
              </a:rPr>
              <a:t>Historicamente, o escaravelho da batata tem sido controlado com pesticidas. </a:t>
            </a:r>
          </a:p>
          <a:p>
            <a:pPr marL="502920" marR="0" indent="0" algn="l">
              <a:lnSpc>
                <a:spcPct val="95999"/>
              </a:lnSpc>
              <a:spcBef>
                <a:spcPts val="180"/>
              </a:spcBef>
              <a:spcAft>
                <a:spcPts val="0"/>
              </a:spcAft>
            </a:pPr>
            <a:r>
              <a:rPr lang="en-US" sz="2000" spc="-40">
                <a:solidFill>
                  <a:srgbClr val="000000"/>
                </a:solidFill>
                <a:latin typeface="Times New Roman" panose="22635452340000000000" pitchFamily="1"/>
              </a:rPr>
              <a:t>Todavia, o seu uso tem um impacto económico negativo na produção da batata </a:t>
            </a:r>
          </a:p>
          <a:p>
            <a:pPr marL="502920" marR="0" indent="0" algn="l">
              <a:lnSpc>
                <a:spcPct val="95999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spc="-40">
                <a:solidFill>
                  <a:srgbClr val="000000"/>
                </a:solidFill>
                <a:latin typeface="Times New Roman" panose="22635452340000000000" pitchFamily="1"/>
              </a:rPr>
              <a:t>e pode potencialmente contaminar a água subterrânea, levantado preocupações </a:t>
            </a:r>
          </a:p>
          <a:p>
            <a:pPr marL="502920" marR="0" indent="0" algn="l">
              <a:lnSpc>
                <a:spcPct val="95999"/>
              </a:lnSpc>
              <a:spcBef>
                <a:spcPts val="0"/>
              </a:spcBef>
              <a:spcAft>
                <a:spcPts val="5580"/>
              </a:spcAft>
            </a:pPr>
            <a:r>
              <a:rPr lang="en-US" sz="2000" spc="-55">
                <a:solidFill>
                  <a:srgbClr val="000000"/>
                </a:solidFill>
                <a:latin typeface="Times New Roman" panose="22635452340000000000" pitchFamily="1"/>
              </a:rPr>
              <a:t>a nível da saúde humana e da conservação da vida selvagem. </a:t>
            </a:r>
          </a:p>
        </p:txBody>
      </p:sp>
      <p:sp>
        <p:nvSpPr>
          <p:cNvPr id="328" name="Text Placeholder 327"/>
          <p:cNvSpPr>
            <a:spLocks noGrp="1"/>
          </p:cNvSpPr>
          <p:nvPr>
            <p:ph type="body" idx="10"/>
          </p:nvPr>
        </p:nvSpPr>
        <p:spPr>
          <a:xfrm>
            <a:off x="3639185" y="6480175"/>
            <a:ext cx="5504815" cy="6096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algn="l"/>
            <a:r>
              <a:rPr lang="en-US" sz="100"/>
              <a:t> </a:t>
            </a: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Text Placeholder 334"/>
          <p:cNvSpPr>
            <a:spLocks noGrp="1"/>
          </p:cNvSpPr>
          <p:nvPr>
            <p:ph type="body" idx="10"/>
          </p:nvPr>
        </p:nvSpPr>
        <p:spPr>
          <a:xfrm>
            <a:off x="0" y="6621780"/>
            <a:ext cx="8980170" cy="19367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91440" marR="0" indent="0" algn="l">
              <a:lnSpc>
                <a:spcPct val="95999"/>
              </a:lnSpc>
              <a:spcAft>
                <a:spcPts val="0"/>
              </a:spcAft>
              <a:tabLst>
                <a:tab pos="4269740" algn="l"/>
                <a:tab pos="8976360" algn="r"/>
              </a:tabLst>
            </a:pPr>
            <a:r>
              <a:rPr lang="en-US" sz="1000" spc="-40">
                <a:solidFill>
                  <a:srgbClr val="000000"/>
                </a:solidFill>
                <a:latin typeface="Times New Roman" panose="22635452340000000000" pitchFamily="1"/>
              </a:rPr>
              <a:t>Departamento de Biologia Vegetal </a:t>
            </a:r>
            <a:r>
              <a:rPr lang="en-US" sz="1000" i="1" spc="-50">
                <a:solidFill>
                  <a:srgbClr val="000000"/>
                </a:solidFill>
                <a:latin typeface="Times New Roman" panose="22635452340000000000" pitchFamily="1"/>
              </a:rPr>
              <a:t>Bioética 2011/2012 </a:t>
            </a:r>
            <a:r>
              <a:rPr lang="en-US" sz="1000" spc="-20">
                <a:solidFill>
                  <a:srgbClr val="000000"/>
                </a:solidFill>
                <a:latin typeface="Times New Roman" panose="22635452340000000000" pitchFamily="1"/>
              </a:rPr>
              <a:t>Jorge Marques da Silva </a:t>
            </a:r>
          </a:p>
        </p:txBody>
      </p:sp>
      <p:sp>
        <p:nvSpPr>
          <p:cNvPr id="336" name="Text Placeholder 335"/>
          <p:cNvSpPr>
            <a:spLocks noGrp="1"/>
          </p:cNvSpPr>
          <p:nvPr>
            <p:ph type="body" idx="10"/>
          </p:nvPr>
        </p:nvSpPr>
        <p:spPr>
          <a:xfrm>
            <a:off x="81915" y="6624320"/>
            <a:ext cx="8980170" cy="19113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91440" marR="0" indent="0" algn="l">
              <a:lnSpc>
                <a:spcPct val="95999"/>
              </a:lnSpc>
              <a:spcAft>
                <a:spcPts val="0"/>
              </a:spcAft>
              <a:tabLst>
                <a:tab pos="4269105" algn="l"/>
                <a:tab pos="8976360" algn="r"/>
              </a:tabLst>
            </a:pPr>
            <a:r>
              <a:rPr lang="en-US" sz="1000" spc="-40">
                <a:solidFill>
                  <a:srgbClr val="000000"/>
                </a:solidFill>
                <a:latin typeface="Times New Roman" panose="22635452340000000000" pitchFamily="1"/>
              </a:rPr>
              <a:t>Departamento de Biologia Vegetal </a:t>
            </a:r>
            <a:r>
              <a:rPr lang="en-US" sz="1000" i="1" spc="-50">
                <a:solidFill>
                  <a:srgbClr val="000000"/>
                </a:solidFill>
                <a:latin typeface="Times New Roman" panose="22635452340000000000" pitchFamily="1"/>
              </a:rPr>
              <a:t>Bioética 2011/2012 </a:t>
            </a:r>
            <a:r>
              <a:rPr lang="en-US" sz="1000" spc="-20">
                <a:solidFill>
                  <a:srgbClr val="000000"/>
                </a:solidFill>
                <a:latin typeface="Times New Roman" panose="22635452340000000000" pitchFamily="1"/>
              </a:rPr>
              <a:t>Jorge Marques da Silva </a:t>
            </a:r>
          </a:p>
        </p:txBody>
      </p:sp>
      <p:sp>
        <p:nvSpPr>
          <p:cNvPr id="339" name="Text Placeholder 338"/>
          <p:cNvSpPr>
            <a:spLocks noGrp="1"/>
          </p:cNvSpPr>
          <p:nvPr>
            <p:ph type="body" idx="10"/>
          </p:nvPr>
        </p:nvSpPr>
        <p:spPr>
          <a:xfrm>
            <a:off x="91440" y="715645"/>
            <a:ext cx="9052560" cy="576453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ct val="95999"/>
              </a:lnSpc>
              <a:spcAft>
                <a:spcPts val="0"/>
              </a:spcAft>
            </a:pPr>
            <a:r>
              <a:rPr lang="en-US" sz="1800" spc="-5">
                <a:solidFill>
                  <a:srgbClr val="000000"/>
                </a:solidFill>
                <a:latin typeface="Times New Roman" panose="22635452340000000000" pitchFamily="1"/>
              </a:rPr>
              <a:t>Muitos insectos, incluindo o escaravelho da batata, são mortos por uma proteína tóxica </a:t>
            </a:r>
            <a:br/>
            <a:r>
              <a:rPr lang="en-US" sz="1800" spc="-5">
                <a:solidFill>
                  <a:srgbClr val="000000"/>
                </a:solidFill>
                <a:latin typeface="Times New Roman" panose="22635452340000000000" pitchFamily="1"/>
              </a:rPr>
              <a:t>produzida pela bactéria </a:t>
            </a:r>
            <a:r>
              <a:rPr lang="en-US" sz="1800" i="1" spc="-5">
                <a:solidFill>
                  <a:srgbClr val="000000"/>
                </a:solidFill>
                <a:latin typeface="Times New Roman" panose="22635452340000000000" pitchFamily="1"/>
              </a:rPr>
              <a:t>Bacillus thuringiensis </a:t>
            </a:r>
            <a:r>
              <a:rPr lang="en-US" sz="1800" spc="-5">
                <a:solidFill>
                  <a:srgbClr val="000000"/>
                </a:solidFill>
                <a:latin typeface="Times New Roman" panose="22635452340000000000" pitchFamily="1"/>
              </a:rPr>
              <a:t>(BT). Esta tem fornecido uma alternativa </a:t>
            </a:r>
            <a:br/>
            <a:r>
              <a:rPr lang="en-US" sz="1800" spc="-40">
                <a:solidFill>
                  <a:srgbClr val="000000"/>
                </a:solidFill>
                <a:latin typeface="Times New Roman" panose="22635452340000000000" pitchFamily="1"/>
              </a:rPr>
              <a:t>aos insecticidas tradicionais, uma vez que as toxinas BT são aparentemente inócuas para os </a:t>
            </a:r>
            <a:br/>
            <a:r>
              <a:rPr lang="en-US" sz="1800" spc="-15">
                <a:solidFill>
                  <a:srgbClr val="000000"/>
                </a:solidFill>
                <a:latin typeface="Times New Roman" panose="22635452340000000000" pitchFamily="1"/>
              </a:rPr>
              <a:t>seres humanos. Os genes para a produção da toxina BT têm sido introduzidos em várias </a:t>
            </a:r>
            <a:br/>
            <a:r>
              <a:rPr lang="en-US" sz="1800" spc="0">
                <a:solidFill>
                  <a:srgbClr val="000000"/>
                </a:solidFill>
                <a:latin typeface="Times New Roman" panose="22635452340000000000" pitchFamily="1"/>
              </a:rPr>
              <a:t>espécies de cultivo, tornando-as resistentes. Muitas destas variedades transgénicas são </a:t>
            </a:r>
            <a:br/>
            <a:r>
              <a:rPr lang="en-US" sz="1800" spc="-65">
                <a:solidFill>
                  <a:srgbClr val="000000"/>
                </a:solidFill>
                <a:latin typeface="Times New Roman" panose="22635452340000000000" pitchFamily="1"/>
              </a:rPr>
              <a:t>produzidas comercialmente. </a:t>
            </a:r>
          </a:p>
          <a:p>
            <a:pPr marL="320040" marR="365760" indent="0" algn="just">
              <a:lnSpc>
                <a:spcPct val="95999"/>
              </a:lnSpc>
              <a:spcBef>
                <a:spcPts val="1260"/>
              </a:spcBef>
              <a:spcAft>
                <a:spcPts val="2880"/>
              </a:spcAft>
            </a:pPr>
            <a:r>
              <a:rPr lang="en-US" sz="1800" spc="-25">
                <a:solidFill>
                  <a:srgbClr val="000000"/>
                </a:solidFill>
                <a:latin typeface="Times New Roman" panose="22635452340000000000" pitchFamily="1"/>
              </a:rPr>
              <a:t>Uma empresa desenvolveu recentemente uma variedade de batata transgénica que tem o gene da toxina BT, e você é um membro do painel que tem a responsabilidade avaliar o pedido de autorização para a sua produção comercial. Ouviu testemunhos de que outras </a:t>
            </a:r>
            <a:r>
              <a:rPr lang="en-US" sz="1800" spc="-60">
                <a:solidFill>
                  <a:srgbClr val="000000"/>
                </a:solidFill>
                <a:latin typeface="Times New Roman" panose="22635452340000000000" pitchFamily="1"/>
              </a:rPr>
              <a:t>colheitas produtoras da toxina BT permitiram a redução significativa do uso dos pesticidas. </a:t>
            </a:r>
            <a:r>
              <a:rPr lang="en-US" sz="1800" spc="-50">
                <a:solidFill>
                  <a:srgbClr val="000000"/>
                </a:solidFill>
                <a:latin typeface="Times New Roman" panose="22635452340000000000" pitchFamily="1"/>
              </a:rPr>
              <a:t>Contudo, num caso, há provas de uma rápida evolução de estirpes de insectos resistentes à </a:t>
            </a:r>
            <a:r>
              <a:rPr lang="en-US" sz="1800" spc="-15">
                <a:solidFill>
                  <a:srgbClr val="000000"/>
                </a:solidFill>
                <a:latin typeface="Times New Roman" panose="22635452340000000000" pitchFamily="1"/>
              </a:rPr>
              <a:t>toxina BT. Tem havido lucros como resultado do aumento dos rendimentos com estas </a:t>
            </a:r>
            <a:r>
              <a:rPr lang="en-US" sz="1800" spc="-35">
                <a:solidFill>
                  <a:srgbClr val="000000"/>
                </a:solidFill>
                <a:latin typeface="Times New Roman" panose="22635452340000000000" pitchFamily="1"/>
              </a:rPr>
              <a:t>variedades, mas estes não são sempre da magnitude necessária para claramente compensar </a:t>
            </a:r>
            <a:r>
              <a:rPr lang="en-US" sz="1800" spc="-10">
                <a:solidFill>
                  <a:srgbClr val="000000"/>
                </a:solidFill>
                <a:latin typeface="Times New Roman" panose="22635452340000000000" pitchFamily="1"/>
              </a:rPr>
              <a:t>os aumentos de custo das sementes transgénicas. Também ouviu o testemunho de um </a:t>
            </a:r>
            <a:r>
              <a:rPr lang="en-US" sz="1800" spc="-20">
                <a:solidFill>
                  <a:srgbClr val="000000"/>
                </a:solidFill>
                <a:latin typeface="Times New Roman" panose="22635452340000000000" pitchFamily="1"/>
              </a:rPr>
              <a:t>grupo de cidadãos do estado, manifestando a sua oposição, com bases morais, a este tipo </a:t>
            </a:r>
            <a:r>
              <a:rPr lang="en-US" sz="1800" spc="20">
                <a:solidFill>
                  <a:srgbClr val="000000"/>
                </a:solidFill>
                <a:latin typeface="Times New Roman" panose="22635452340000000000" pitchFamily="1"/>
              </a:rPr>
              <a:t>de manipulação genética, enquanto que outros deram voz a preocupações sobre os </a:t>
            </a:r>
            <a:r>
              <a:rPr lang="en-US" sz="1800" spc="-25">
                <a:solidFill>
                  <a:srgbClr val="000000"/>
                </a:solidFill>
                <a:latin typeface="Times New Roman" panose="22635452340000000000" pitchFamily="1"/>
              </a:rPr>
              <a:t>potenciais riscos para a saúde que poderiam advir da ingestão de batatas geneticamente </a:t>
            </a:r>
            <a:r>
              <a:rPr lang="en-US" sz="1800" spc="-45">
                <a:solidFill>
                  <a:srgbClr val="000000"/>
                </a:solidFill>
                <a:latin typeface="Times New Roman" panose="22635452340000000000" pitchFamily="1"/>
              </a:rPr>
              <a:t>manipuladas. Por último, um agricultor alertou para o lançamento das batatas transgénicas, </a:t>
            </a:r>
            <a:r>
              <a:rPr lang="en-US" sz="1800" spc="-30">
                <a:solidFill>
                  <a:srgbClr val="000000"/>
                </a:solidFill>
                <a:latin typeface="Times New Roman" panose="22635452340000000000" pitchFamily="1"/>
              </a:rPr>
              <a:t>pois existe um potencial risco de transferência do gene da toxina a outras plantas da área, </a:t>
            </a:r>
            <a:r>
              <a:rPr lang="en-US" sz="1800" spc="-50">
                <a:solidFill>
                  <a:srgbClr val="000000"/>
                </a:solidFill>
                <a:latin typeface="Times New Roman" panose="22635452340000000000" pitchFamily="1"/>
              </a:rPr>
              <a:t>com consequências ecológicas e evolutivas desconhecidas. </a:t>
            </a:r>
          </a:p>
        </p:txBody>
      </p:sp>
      <p:sp>
        <p:nvSpPr>
          <p:cNvPr id="340" name="Text Placeholder 339"/>
          <p:cNvSpPr>
            <a:spLocks noGrp="1"/>
          </p:cNvSpPr>
          <p:nvPr>
            <p:ph type="body" idx="10"/>
          </p:nvPr>
        </p:nvSpPr>
        <p:spPr>
          <a:xfrm>
            <a:off x="3639185" y="6480175"/>
            <a:ext cx="5504815" cy="6096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algn="l"/>
            <a:r>
              <a:rPr lang="en-US" sz="100"/>
              <a:t> </a:t>
            </a: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Text Placeholder 346"/>
          <p:cNvSpPr>
            <a:spLocks noGrp="1"/>
          </p:cNvSpPr>
          <p:nvPr>
            <p:ph type="body" idx="10"/>
          </p:nvPr>
        </p:nvSpPr>
        <p:spPr>
          <a:xfrm>
            <a:off x="0" y="6621780"/>
            <a:ext cx="8980170" cy="19367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91440" marR="0" indent="0" algn="l">
              <a:lnSpc>
                <a:spcPct val="95999"/>
              </a:lnSpc>
              <a:spcAft>
                <a:spcPts val="0"/>
              </a:spcAft>
              <a:tabLst>
                <a:tab pos="4269740" algn="l"/>
                <a:tab pos="8976360" algn="r"/>
              </a:tabLst>
            </a:pPr>
            <a:r>
              <a:rPr lang="en-US" sz="1000" spc="-40">
                <a:solidFill>
                  <a:srgbClr val="000000"/>
                </a:solidFill>
                <a:latin typeface="Times New Roman" panose="22635452340000000000" pitchFamily="1"/>
              </a:rPr>
              <a:t>Departamento de Biologia Vegetal </a:t>
            </a:r>
            <a:r>
              <a:rPr lang="en-US" sz="1000" i="1" spc="-50">
                <a:solidFill>
                  <a:srgbClr val="000000"/>
                </a:solidFill>
                <a:latin typeface="Times New Roman" panose="22635452340000000000" pitchFamily="1"/>
              </a:rPr>
              <a:t>Bioética 2011/2012 </a:t>
            </a:r>
            <a:r>
              <a:rPr lang="en-US" sz="1000" spc="-20">
                <a:solidFill>
                  <a:srgbClr val="000000"/>
                </a:solidFill>
                <a:latin typeface="Times New Roman" panose="22635452340000000000" pitchFamily="1"/>
              </a:rPr>
              <a:t>Jorge Marques da Silva </a:t>
            </a:r>
          </a:p>
        </p:txBody>
      </p:sp>
      <p:sp>
        <p:nvSpPr>
          <p:cNvPr id="348" name="Text Placeholder 347"/>
          <p:cNvSpPr>
            <a:spLocks noGrp="1"/>
          </p:cNvSpPr>
          <p:nvPr>
            <p:ph type="body" idx="10"/>
          </p:nvPr>
        </p:nvSpPr>
        <p:spPr>
          <a:xfrm>
            <a:off x="81915" y="6624320"/>
            <a:ext cx="8980170" cy="19113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91440" marR="0" indent="0" algn="l">
              <a:lnSpc>
                <a:spcPct val="95999"/>
              </a:lnSpc>
              <a:spcAft>
                <a:spcPts val="0"/>
              </a:spcAft>
              <a:tabLst>
                <a:tab pos="4269105" algn="l"/>
                <a:tab pos="8976360" algn="r"/>
              </a:tabLst>
            </a:pPr>
            <a:r>
              <a:rPr lang="en-US" sz="1000" spc="-40">
                <a:solidFill>
                  <a:srgbClr val="000000"/>
                </a:solidFill>
                <a:latin typeface="Times New Roman" panose="22635452340000000000" pitchFamily="1"/>
              </a:rPr>
              <a:t>Departamento de Biologia Vegetal </a:t>
            </a:r>
            <a:r>
              <a:rPr lang="en-US" sz="1000" i="1" spc="-50">
                <a:solidFill>
                  <a:srgbClr val="000000"/>
                </a:solidFill>
                <a:latin typeface="Times New Roman" panose="22635452340000000000" pitchFamily="1"/>
              </a:rPr>
              <a:t>Bioética 2011/2012 </a:t>
            </a:r>
            <a:r>
              <a:rPr lang="en-US" sz="1000" spc="-20">
                <a:solidFill>
                  <a:srgbClr val="000000"/>
                </a:solidFill>
                <a:latin typeface="Times New Roman" panose="22635452340000000000" pitchFamily="1"/>
              </a:rPr>
              <a:t>Jorge Marques da Silva </a:t>
            </a:r>
          </a:p>
        </p:txBody>
      </p:sp>
      <p:sp>
        <p:nvSpPr>
          <p:cNvPr id="351" name="Text Placeholder 350"/>
          <p:cNvSpPr>
            <a:spLocks noGrp="1"/>
          </p:cNvSpPr>
          <p:nvPr>
            <p:ph type="body" idx="10"/>
          </p:nvPr>
        </p:nvSpPr>
        <p:spPr>
          <a:xfrm>
            <a:off x="91440" y="720725"/>
            <a:ext cx="9052560" cy="575945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137160" marR="0" indent="0" algn="l">
              <a:lnSpc>
                <a:spcPct val="95999"/>
              </a:lnSpc>
              <a:spcAft>
                <a:spcPts val="0"/>
              </a:spcAft>
            </a:pPr>
            <a:r>
              <a:rPr lang="en-US" sz="2000" spc="-45">
                <a:solidFill>
                  <a:srgbClr val="000000"/>
                </a:solidFill>
                <a:latin typeface="Times New Roman" panose="22635452340000000000" pitchFamily="1"/>
              </a:rPr>
              <a:t>A missão do painel em que se inclui é ponderar as implicações a longo e curto prazo </a:t>
            </a:r>
          </a:p>
          <a:p>
            <a:pPr marL="137160" marR="0" indent="0" algn="l">
              <a:lnSpc>
                <a:spcPct val="95999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spc="10">
                <a:solidFill>
                  <a:srgbClr val="000000"/>
                </a:solidFill>
                <a:latin typeface="Times New Roman" panose="22635452340000000000" pitchFamily="1"/>
              </a:rPr>
              <a:t>do cultivo da variedade de batata transgénica, revendo e avaliando as questões </a:t>
            </a:r>
          </a:p>
          <a:p>
            <a:pPr marL="137160" marR="0" indent="0" algn="l">
              <a:lnSpc>
                <a:spcPct val="95999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spc="0">
                <a:solidFill>
                  <a:srgbClr val="000000"/>
                </a:solidFill>
                <a:latin typeface="Times New Roman" panose="22635452340000000000" pitchFamily="1"/>
              </a:rPr>
              <a:t>económicas, ambientais e éticas envolvidas e dando parecer a favor ou contra o </a:t>
            </a:r>
          </a:p>
          <a:p>
            <a:pPr marL="137160" marR="0" indent="0" algn="l">
              <a:lnSpc>
                <a:spcPct val="95999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spc="-65">
                <a:solidFill>
                  <a:srgbClr val="000000"/>
                </a:solidFill>
                <a:latin typeface="Times New Roman" panose="22635452340000000000" pitchFamily="1"/>
              </a:rPr>
              <a:t>pedido de aprovação formulado pela empresa. </a:t>
            </a:r>
          </a:p>
          <a:p>
            <a:pPr marL="137160" marR="0" indent="0" algn="l">
              <a:lnSpc>
                <a:spcPct val="95999"/>
              </a:lnSpc>
              <a:spcBef>
                <a:spcPts val="720"/>
              </a:spcBef>
              <a:spcAft>
                <a:spcPts val="0"/>
              </a:spcAft>
            </a:pPr>
            <a:r>
              <a:rPr lang="en-US" sz="2000" b="1" u="sng" spc="-125">
                <a:solidFill>
                  <a:srgbClr val="000000"/>
                </a:solidFill>
                <a:latin typeface="Times New Roman" panose="22635452340000000000" pitchFamily="1"/>
              </a:rPr>
              <a:t>Questões </a:t>
            </a:r>
            <a:r>
              <a:rPr lang="en-US" sz="100" b="1" spc="-125">
                <a:solidFill>
                  <a:srgbClr val="000000"/>
                </a:solidFill>
                <a:latin typeface="Times New Roman" panose="22635452340000000000" pitchFamily="1"/>
              </a:rPr>
              <a:t> </a:t>
            </a:r>
          </a:p>
          <a:p>
            <a:pPr marL="137160" marR="0" indent="0" algn="l">
              <a:lnSpc>
                <a:spcPct val="95999"/>
              </a:lnSpc>
              <a:spcBef>
                <a:spcPts val="2520"/>
              </a:spcBef>
              <a:spcAft>
                <a:spcPts val="0"/>
              </a:spcAft>
            </a:pPr>
            <a:r>
              <a:rPr lang="en-US" sz="2000" spc="-60">
                <a:solidFill>
                  <a:srgbClr val="000000"/>
                </a:solidFill>
                <a:latin typeface="Times New Roman" panose="22635452340000000000" pitchFamily="1"/>
              </a:rPr>
              <a:t>Quais são os factos pertinentes deste caso? </a:t>
            </a:r>
          </a:p>
          <a:p>
            <a:pPr marL="137160" marR="0" indent="0" algn="l">
              <a:lnSpc>
                <a:spcPct val="95999"/>
              </a:lnSpc>
              <a:spcBef>
                <a:spcPts val="1980"/>
              </a:spcBef>
              <a:spcAft>
                <a:spcPts val="0"/>
              </a:spcAft>
            </a:pPr>
            <a:r>
              <a:rPr lang="en-US" sz="2000" spc="-50">
                <a:solidFill>
                  <a:srgbClr val="000000"/>
                </a:solidFill>
                <a:latin typeface="Times New Roman" panose="22635452340000000000" pitchFamily="1"/>
              </a:rPr>
              <a:t>Quais são as partes afectadas e quais são os respectivos interesses? </a:t>
            </a:r>
          </a:p>
          <a:p>
            <a:pPr marL="137160" marR="0" indent="0" algn="l">
              <a:lnSpc>
                <a:spcPct val="95999"/>
              </a:lnSpc>
              <a:spcBef>
                <a:spcPts val="1080"/>
              </a:spcBef>
              <a:spcAft>
                <a:spcPts val="0"/>
              </a:spcAft>
            </a:pPr>
            <a:r>
              <a:rPr lang="en-US" sz="2000" spc="-10">
                <a:solidFill>
                  <a:srgbClr val="000000"/>
                </a:solidFill>
                <a:latin typeface="Times New Roman" panose="22635452340000000000" pitchFamily="1"/>
              </a:rPr>
              <a:t>Durante a deliberação do painel, irá argumentar a favor ou contra a aprovação da </a:t>
            </a:r>
          </a:p>
          <a:p>
            <a:pPr marL="137160" marR="0" indent="0" algn="l">
              <a:lnSpc>
                <a:spcPct val="95999"/>
              </a:lnSpc>
              <a:spcBef>
                <a:spcPts val="180"/>
              </a:spcBef>
              <a:spcAft>
                <a:spcPts val="0"/>
              </a:spcAft>
            </a:pPr>
            <a:r>
              <a:rPr lang="en-US" sz="2000" spc="-5">
                <a:solidFill>
                  <a:srgbClr val="000000"/>
                </a:solidFill>
                <a:latin typeface="Times New Roman" panose="22635452340000000000" pitchFamily="1"/>
              </a:rPr>
              <a:t>comercialização das batatas transgénicas? Quais são as razões que o/a levaram a </a:t>
            </a:r>
          </a:p>
          <a:p>
            <a:pPr marL="137160" marR="0" indent="0" algn="l">
              <a:lnSpc>
                <a:spcPct val="95999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spc="-70">
                <a:solidFill>
                  <a:srgbClr val="000000"/>
                </a:solidFill>
                <a:latin typeface="Times New Roman" panose="22635452340000000000" pitchFamily="1"/>
              </a:rPr>
              <a:t>tomar essa posição? </a:t>
            </a:r>
          </a:p>
          <a:p>
            <a:pPr marL="137160" marR="0" indent="0" algn="l">
              <a:lnSpc>
                <a:spcPct val="95999"/>
              </a:lnSpc>
              <a:spcBef>
                <a:spcPts val="3240"/>
              </a:spcBef>
              <a:spcAft>
                <a:spcPts val="0"/>
              </a:spcAft>
            </a:pPr>
            <a:r>
              <a:rPr lang="en-US" sz="2000" spc="0">
                <a:solidFill>
                  <a:srgbClr val="000000"/>
                </a:solidFill>
                <a:latin typeface="Times New Roman" panose="22635452340000000000" pitchFamily="1"/>
              </a:rPr>
              <a:t>Por que poderão algumas pessoas discordar com a posição que assumiu? Como </a:t>
            </a:r>
          </a:p>
          <a:p>
            <a:pPr marL="137160" marR="0" indent="0" algn="l">
              <a:lnSpc>
                <a:spcPct val="95999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spc="-65">
                <a:solidFill>
                  <a:srgbClr val="000000"/>
                </a:solidFill>
                <a:latin typeface="Times New Roman" panose="22635452340000000000" pitchFamily="1"/>
              </a:rPr>
              <a:t>responderia às objecções? </a:t>
            </a:r>
          </a:p>
          <a:p>
            <a:pPr marL="137160" marR="5623560" indent="0" algn="l">
              <a:lnSpc>
                <a:spcPct val="95999"/>
              </a:lnSpc>
              <a:spcBef>
                <a:spcPts val="2340"/>
              </a:spcBef>
              <a:spcAft>
                <a:spcPts val="2160"/>
              </a:spcAft>
            </a:pPr>
            <a:r>
              <a:rPr lang="en-US" sz="1600" spc="-65">
                <a:solidFill>
                  <a:srgbClr val="000000"/>
                </a:solidFill>
                <a:latin typeface="Times New Roman" panose="22635452340000000000" pitchFamily="1"/>
              </a:rPr>
              <a:t>tradução do inglês: Vanda Monteiro </a:t>
            </a:r>
            <a:r>
              <a:rPr lang="en-US" sz="1600" spc="-45">
                <a:solidFill>
                  <a:srgbClr val="000000"/>
                </a:solidFill>
                <a:latin typeface="Times New Roman" panose="22635452340000000000" pitchFamily="1"/>
              </a:rPr>
              <a:t>revisão técnica: Jorge Marques da Silva </a:t>
            </a:r>
          </a:p>
        </p:txBody>
      </p:sp>
      <p:sp>
        <p:nvSpPr>
          <p:cNvPr id="352" name="Text Placeholder 351"/>
          <p:cNvSpPr>
            <a:spLocks noGrp="1"/>
          </p:cNvSpPr>
          <p:nvPr>
            <p:ph type="body" idx="10"/>
          </p:nvPr>
        </p:nvSpPr>
        <p:spPr>
          <a:xfrm>
            <a:off x="3639185" y="6480175"/>
            <a:ext cx="5504815" cy="6096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algn="l"/>
            <a:r>
              <a:rPr lang="en-US" sz="100"/>
              <a:t> </a:t>
            </a: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Text Placeholder 358"/>
          <p:cNvSpPr>
            <a:spLocks noGrp="1"/>
          </p:cNvSpPr>
          <p:nvPr>
            <p:ph type="body" idx="10"/>
          </p:nvPr>
        </p:nvSpPr>
        <p:spPr>
          <a:xfrm>
            <a:off x="0" y="6621780"/>
            <a:ext cx="8980170" cy="19367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91440" marR="0" indent="0" algn="l">
              <a:lnSpc>
                <a:spcPct val="95999"/>
              </a:lnSpc>
              <a:spcAft>
                <a:spcPts val="0"/>
              </a:spcAft>
              <a:tabLst>
                <a:tab pos="4269740" algn="l"/>
                <a:tab pos="8976360" algn="r"/>
              </a:tabLst>
            </a:pPr>
            <a:r>
              <a:rPr lang="en-US" sz="1000" spc="-40">
                <a:solidFill>
                  <a:srgbClr val="000000"/>
                </a:solidFill>
                <a:latin typeface="Times New Roman" panose="22635452340000000000" pitchFamily="1"/>
              </a:rPr>
              <a:t>Departamento de Biologia Vegetal </a:t>
            </a:r>
            <a:r>
              <a:rPr lang="en-US" sz="1000" i="1" spc="-50">
                <a:solidFill>
                  <a:srgbClr val="000000"/>
                </a:solidFill>
                <a:latin typeface="Times New Roman" panose="22635452340000000000" pitchFamily="1"/>
              </a:rPr>
              <a:t>Bioética 2011/2012 </a:t>
            </a:r>
            <a:r>
              <a:rPr lang="en-US" sz="1000" spc="-20">
                <a:solidFill>
                  <a:srgbClr val="000000"/>
                </a:solidFill>
                <a:latin typeface="Times New Roman" panose="22635452340000000000" pitchFamily="1"/>
              </a:rPr>
              <a:t>Jorge Marques da Silva </a:t>
            </a:r>
          </a:p>
        </p:txBody>
      </p:sp>
      <p:sp>
        <p:nvSpPr>
          <p:cNvPr id="360" name="Text Placeholder 359"/>
          <p:cNvSpPr>
            <a:spLocks noGrp="1"/>
          </p:cNvSpPr>
          <p:nvPr>
            <p:ph type="body" idx="10"/>
          </p:nvPr>
        </p:nvSpPr>
        <p:spPr>
          <a:xfrm>
            <a:off x="81915" y="6624320"/>
            <a:ext cx="8980170" cy="19113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91440" marR="0" indent="0" algn="l">
              <a:lnSpc>
                <a:spcPct val="95999"/>
              </a:lnSpc>
              <a:spcAft>
                <a:spcPts val="0"/>
              </a:spcAft>
              <a:tabLst>
                <a:tab pos="4269105" algn="l"/>
                <a:tab pos="8976360" algn="r"/>
              </a:tabLst>
            </a:pPr>
            <a:r>
              <a:rPr lang="en-US" sz="1000" spc="-40">
                <a:solidFill>
                  <a:srgbClr val="000000"/>
                </a:solidFill>
                <a:latin typeface="Times New Roman" panose="22635452340000000000" pitchFamily="1"/>
              </a:rPr>
              <a:t>Departamento de Biologia Vegetal </a:t>
            </a:r>
            <a:r>
              <a:rPr lang="en-US" sz="1000" i="1" spc="-50">
                <a:solidFill>
                  <a:srgbClr val="000000"/>
                </a:solidFill>
                <a:latin typeface="Times New Roman" panose="22635452340000000000" pitchFamily="1"/>
              </a:rPr>
              <a:t>Bioética 2011/2012 </a:t>
            </a:r>
            <a:r>
              <a:rPr lang="en-US" sz="1000" spc="-20">
                <a:solidFill>
                  <a:srgbClr val="000000"/>
                </a:solidFill>
                <a:latin typeface="Times New Roman" panose="22635452340000000000" pitchFamily="1"/>
              </a:rPr>
              <a:t>Jorge Marques da Silva </a:t>
            </a:r>
          </a:p>
        </p:txBody>
      </p:sp>
      <p:sp>
        <p:nvSpPr>
          <p:cNvPr id="363" name="Text Placeholder 362"/>
          <p:cNvSpPr>
            <a:spLocks noGrp="1"/>
          </p:cNvSpPr>
          <p:nvPr>
            <p:ph type="body" idx="10"/>
          </p:nvPr>
        </p:nvSpPr>
        <p:spPr>
          <a:xfrm>
            <a:off x="91440" y="982345"/>
            <a:ext cx="9052560" cy="549719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228600" marR="0" indent="0" algn="l">
              <a:lnSpc>
                <a:spcPct val="95999"/>
              </a:lnSpc>
              <a:spcAft>
                <a:spcPts val="0"/>
              </a:spcAft>
            </a:pPr>
            <a:r>
              <a:rPr lang="en-US" sz="2800" i="1" spc="-20">
                <a:solidFill>
                  <a:srgbClr val="000000"/>
                </a:solidFill>
                <a:latin typeface="Times New Roman" panose="22635452340000000000" pitchFamily="1"/>
              </a:rPr>
              <a:t>Checklist</a:t>
            </a:r>
            <a:r>
              <a:rPr lang="en-US" sz="2800" spc="-20">
                <a:solidFill>
                  <a:srgbClr val="000000"/>
                </a:solidFill>
                <a:latin typeface="Times New Roman" panose="22635452340000000000" pitchFamily="1"/>
              </a:rPr>
              <a:t> de Conhecimentos e Competências a Adquirir: </a:t>
            </a:r>
          </a:p>
          <a:p>
            <a:pPr marL="228600" marR="0" indent="0" algn="l">
              <a:lnSpc>
                <a:spcPct val="95999"/>
              </a:lnSpc>
              <a:spcBef>
                <a:spcPts val="1980"/>
              </a:spcBef>
              <a:spcAft>
                <a:spcPts val="0"/>
              </a:spcAft>
            </a:pPr>
            <a:r>
              <a:rPr lang="en-US" sz="2000" spc="-40">
                <a:solidFill>
                  <a:srgbClr val="000000"/>
                </a:solidFill>
                <a:latin typeface="Times New Roman" panose="22635452340000000000" pitchFamily="1"/>
              </a:rPr>
              <a:t>- Conhecer a teoria dos problemas éticos colocados pela biotecnologia; </a:t>
            </a:r>
          </a:p>
          <a:p>
            <a:pPr marL="228600" marR="0" indent="0" algn="l">
              <a:lnSpc>
                <a:spcPct val="95999"/>
              </a:lnSpc>
              <a:spcBef>
                <a:spcPts val="2520"/>
              </a:spcBef>
              <a:spcAft>
                <a:spcPts val="0"/>
              </a:spcAft>
            </a:pPr>
            <a:r>
              <a:rPr lang="en-US" sz="2000" spc="-40">
                <a:solidFill>
                  <a:srgbClr val="000000"/>
                </a:solidFill>
                <a:latin typeface="Times New Roman" panose="22635452340000000000" pitchFamily="1"/>
              </a:rPr>
              <a:t>- Conhecer o estado actual da utilização de culturas transgénicas; </a:t>
            </a:r>
          </a:p>
          <a:p>
            <a:pPr marL="228600" marR="0" indent="0" algn="l">
              <a:lnSpc>
                <a:spcPct val="95999"/>
              </a:lnSpc>
              <a:spcBef>
                <a:spcPts val="2340"/>
              </a:spcBef>
              <a:spcAft>
                <a:spcPts val="25920"/>
              </a:spcAft>
            </a:pPr>
            <a:r>
              <a:rPr lang="en-US" sz="2000" spc="-40">
                <a:solidFill>
                  <a:srgbClr val="000000"/>
                </a:solidFill>
                <a:latin typeface="Times New Roman" panose="22635452340000000000" pitchFamily="1"/>
              </a:rPr>
              <a:t>- Compreender a importância do conhecimento factual para a avaliação ética. </a:t>
            </a: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Text Placeholder 369"/>
          <p:cNvSpPr>
            <a:spLocks noGrp="1"/>
          </p:cNvSpPr>
          <p:nvPr>
            <p:ph type="body" idx="10"/>
          </p:nvPr>
        </p:nvSpPr>
        <p:spPr>
          <a:xfrm>
            <a:off x="0" y="6621780"/>
            <a:ext cx="8980170" cy="19367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91440" marR="0" indent="0" algn="l">
              <a:lnSpc>
                <a:spcPct val="95999"/>
              </a:lnSpc>
              <a:spcAft>
                <a:spcPts val="0"/>
              </a:spcAft>
              <a:tabLst>
                <a:tab pos="4269740" algn="l"/>
                <a:tab pos="8976360" algn="r"/>
              </a:tabLst>
            </a:pPr>
            <a:r>
              <a:rPr lang="en-US" sz="1000" spc="-40">
                <a:solidFill>
                  <a:srgbClr val="000000"/>
                </a:solidFill>
                <a:latin typeface="Times New Roman" panose="22635452340000000000" pitchFamily="1"/>
              </a:rPr>
              <a:t>Departamento de Biologia Vegetal </a:t>
            </a:r>
            <a:r>
              <a:rPr lang="en-US" sz="1000" i="1" spc="-50">
                <a:solidFill>
                  <a:srgbClr val="000000"/>
                </a:solidFill>
                <a:latin typeface="Times New Roman" panose="22635452340000000000" pitchFamily="1"/>
              </a:rPr>
              <a:t>Bioética 2011/2012 </a:t>
            </a:r>
            <a:r>
              <a:rPr lang="en-US" sz="1000" spc="-20">
                <a:solidFill>
                  <a:srgbClr val="000000"/>
                </a:solidFill>
                <a:latin typeface="Times New Roman" panose="22635452340000000000" pitchFamily="1"/>
              </a:rPr>
              <a:t>Jorge Marques da Silva </a:t>
            </a:r>
          </a:p>
        </p:txBody>
      </p:sp>
      <p:sp>
        <p:nvSpPr>
          <p:cNvPr id="371" name="Text Placeholder 370"/>
          <p:cNvSpPr>
            <a:spLocks noGrp="1"/>
          </p:cNvSpPr>
          <p:nvPr>
            <p:ph type="body" idx="10"/>
          </p:nvPr>
        </p:nvSpPr>
        <p:spPr>
          <a:xfrm>
            <a:off x="81915" y="6624320"/>
            <a:ext cx="8980170" cy="19113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91440" marR="0" indent="0" algn="l">
              <a:lnSpc>
                <a:spcPct val="95999"/>
              </a:lnSpc>
              <a:spcAft>
                <a:spcPts val="0"/>
              </a:spcAft>
              <a:tabLst>
                <a:tab pos="4269105" algn="l"/>
                <a:tab pos="8976360" algn="r"/>
              </a:tabLst>
            </a:pPr>
            <a:r>
              <a:rPr lang="en-US" sz="1000" spc="-40">
                <a:solidFill>
                  <a:srgbClr val="000000"/>
                </a:solidFill>
                <a:latin typeface="Times New Roman" panose="22635452340000000000" pitchFamily="1"/>
              </a:rPr>
              <a:t>Departamento de Biologia Vegetal </a:t>
            </a:r>
            <a:r>
              <a:rPr lang="en-US" sz="1000" i="1" spc="-50">
                <a:solidFill>
                  <a:srgbClr val="000000"/>
                </a:solidFill>
                <a:latin typeface="Times New Roman" panose="22635452340000000000" pitchFamily="1"/>
              </a:rPr>
              <a:t>Bioética 2011/2012 </a:t>
            </a:r>
            <a:r>
              <a:rPr lang="en-US" sz="1000" spc="-20">
                <a:solidFill>
                  <a:srgbClr val="000000"/>
                </a:solidFill>
                <a:latin typeface="Times New Roman" panose="22635452340000000000" pitchFamily="1"/>
              </a:rPr>
              <a:t>Jorge Marques da Silva </a:t>
            </a:r>
          </a:p>
        </p:txBody>
      </p:sp>
      <p:sp>
        <p:nvSpPr>
          <p:cNvPr id="374" name="Text Placeholder 373"/>
          <p:cNvSpPr>
            <a:spLocks noGrp="1"/>
          </p:cNvSpPr>
          <p:nvPr>
            <p:ph type="body" idx="10"/>
          </p:nvPr>
        </p:nvSpPr>
        <p:spPr>
          <a:xfrm>
            <a:off x="575945" y="1567815"/>
            <a:ext cx="8229600" cy="92964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ct val="80639"/>
              </a:lnSpc>
              <a:spcAft>
                <a:spcPts val="3780"/>
              </a:spcAft>
            </a:pPr>
            <a:r>
              <a:rPr lang="en-US" sz="3200" spc="0">
                <a:solidFill>
                  <a:srgbClr val="000000"/>
                </a:solidFill>
                <a:latin typeface="Times New Roman" panose="22635452340000000000" pitchFamily="1"/>
              </a:rPr>
              <a:t>Sumário </a:t>
            </a:r>
          </a:p>
        </p:txBody>
      </p:sp>
      <p:sp>
        <p:nvSpPr>
          <p:cNvPr id="375" name="Text Placeholder 374"/>
          <p:cNvSpPr>
            <a:spLocks noGrp="1"/>
          </p:cNvSpPr>
          <p:nvPr>
            <p:ph type="body" idx="10"/>
          </p:nvPr>
        </p:nvSpPr>
        <p:spPr>
          <a:xfrm>
            <a:off x="575945" y="2497455"/>
            <a:ext cx="8229600" cy="398208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ct val="95999"/>
              </a:lnSpc>
              <a:spcAft>
                <a:spcPts val="0"/>
              </a:spcAft>
            </a:pPr>
            <a:r>
              <a:rPr lang="en-US" sz="2000" spc="-45">
                <a:solidFill>
                  <a:srgbClr val="000000"/>
                </a:solidFill>
                <a:latin typeface="Times New Roman" panose="22635452340000000000" pitchFamily="1"/>
              </a:rPr>
              <a:t>Aspectos teóricos da ética da biotecnologia. A utilização de plantas transgénicas. </a:t>
            </a:r>
          </a:p>
          <a:p>
            <a:pPr marL="0" marR="0" indent="0" algn="l">
              <a:lnSpc>
                <a:spcPct val="95999"/>
              </a:lnSpc>
              <a:spcBef>
                <a:spcPts val="0"/>
              </a:spcBef>
              <a:spcAft>
                <a:spcPts val="26280"/>
              </a:spcAft>
            </a:pPr>
            <a:r>
              <a:rPr lang="en-US" sz="2000" spc="-40">
                <a:solidFill>
                  <a:srgbClr val="000000"/>
                </a:solidFill>
                <a:latin typeface="Times New Roman" panose="22635452340000000000" pitchFamily="1"/>
              </a:rPr>
              <a:t>Estudo do caso “Plantas Transgénicas na Agricultura”. </a:t>
            </a: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Text Placeholder 381"/>
          <p:cNvSpPr>
            <a:spLocks noGrp="1"/>
          </p:cNvSpPr>
          <p:nvPr>
            <p:ph type="body" idx="10"/>
          </p:nvPr>
        </p:nvSpPr>
        <p:spPr>
          <a:xfrm>
            <a:off x="81915" y="6624320"/>
            <a:ext cx="8980170" cy="19113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91440" marR="0" indent="0" algn="l">
              <a:lnSpc>
                <a:spcPct val="95999"/>
              </a:lnSpc>
              <a:spcAft>
                <a:spcPts val="0"/>
              </a:spcAft>
              <a:tabLst>
                <a:tab pos="4269105" algn="l"/>
                <a:tab pos="8976360" algn="r"/>
              </a:tabLst>
            </a:pPr>
            <a:r>
              <a:rPr lang="en-US" sz="1000" spc="-40">
                <a:solidFill>
                  <a:srgbClr val="000000"/>
                </a:solidFill>
                <a:latin typeface="Times New Roman" panose="22635452340000000000" pitchFamily="1"/>
              </a:rPr>
              <a:t>Departamento de Biologia Vegetal </a:t>
            </a:r>
            <a:r>
              <a:rPr lang="en-US" sz="1000" i="1" spc="-50">
                <a:solidFill>
                  <a:srgbClr val="000000"/>
                </a:solidFill>
                <a:latin typeface="Times New Roman" panose="22635452340000000000" pitchFamily="1"/>
              </a:rPr>
              <a:t>Bioética 2011/2012 </a:t>
            </a:r>
            <a:r>
              <a:rPr lang="en-US" sz="1000" spc="-20">
                <a:solidFill>
                  <a:srgbClr val="000000"/>
                </a:solidFill>
                <a:latin typeface="Times New Roman" panose="22635452340000000000" pitchFamily="1"/>
              </a:rPr>
              <a:t>Jorge Marques da Silva </a:t>
            </a:r>
          </a:p>
        </p:txBody>
      </p:sp>
      <p:sp>
        <p:nvSpPr>
          <p:cNvPr id="383" name="Text Placeholder 382"/>
          <p:cNvSpPr>
            <a:spLocks noGrp="1"/>
          </p:cNvSpPr>
          <p:nvPr>
            <p:ph type="body" idx="10"/>
          </p:nvPr>
        </p:nvSpPr>
        <p:spPr>
          <a:xfrm>
            <a:off x="81915" y="6624320"/>
            <a:ext cx="8980170" cy="19113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91440" marR="0" indent="0" algn="l">
              <a:lnSpc>
                <a:spcPct val="95999"/>
              </a:lnSpc>
              <a:spcAft>
                <a:spcPts val="0"/>
              </a:spcAft>
              <a:tabLst>
                <a:tab pos="4269105" algn="l"/>
                <a:tab pos="8976360" algn="r"/>
              </a:tabLst>
            </a:pPr>
            <a:r>
              <a:rPr lang="en-US" sz="1000" spc="-40">
                <a:solidFill>
                  <a:srgbClr val="000000"/>
                </a:solidFill>
                <a:latin typeface="Times New Roman" panose="22635452340000000000" pitchFamily="1"/>
              </a:rPr>
              <a:t>Departamento de Biologia Vegetal </a:t>
            </a:r>
            <a:r>
              <a:rPr lang="en-US" sz="1000" i="1" spc="-50">
                <a:solidFill>
                  <a:srgbClr val="000000"/>
                </a:solidFill>
                <a:latin typeface="Times New Roman" panose="22635452340000000000" pitchFamily="1"/>
              </a:rPr>
              <a:t>Bioética 2011/2012 </a:t>
            </a:r>
            <a:r>
              <a:rPr lang="en-US" sz="1000" spc="-20">
                <a:solidFill>
                  <a:srgbClr val="000000"/>
                </a:solidFill>
                <a:latin typeface="Times New Roman" panose="22635452340000000000" pitchFamily="1"/>
              </a:rPr>
              <a:t>Jorge Marques da Silva </a:t>
            </a:r>
          </a:p>
        </p:txBody>
      </p:sp>
      <p:sp>
        <p:nvSpPr>
          <p:cNvPr id="386" name="Text Placeholder 385"/>
          <p:cNvSpPr>
            <a:spLocks noGrp="1"/>
          </p:cNvSpPr>
          <p:nvPr>
            <p:ph type="body" idx="10"/>
          </p:nvPr>
        </p:nvSpPr>
        <p:spPr>
          <a:xfrm>
            <a:off x="12700" y="1391285"/>
            <a:ext cx="9046210" cy="508825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365760" marR="0" indent="0" algn="l">
              <a:lnSpc>
                <a:spcPct val="80639"/>
              </a:lnSpc>
              <a:spcAft>
                <a:spcPts val="0"/>
              </a:spcAft>
            </a:pPr>
            <a:r>
              <a:rPr lang="en-US" sz="2000" spc="0">
                <a:solidFill>
                  <a:srgbClr val="000000"/>
                </a:solidFill>
                <a:latin typeface="Times New Roman" panose="22635452340000000000" pitchFamily="1"/>
              </a:rPr>
              <a:t>BIBLIOGRAFIA DA AULA </a:t>
            </a:r>
          </a:p>
          <a:p>
            <a:pPr marL="365760" marR="0" indent="0" algn="l">
              <a:lnSpc>
                <a:spcPct val="80639"/>
              </a:lnSpc>
              <a:spcBef>
                <a:spcPts val="3240"/>
              </a:spcBef>
              <a:spcAft>
                <a:spcPts val="0"/>
              </a:spcAft>
            </a:pPr>
            <a:r>
              <a:rPr lang="en-US" sz="2400" i="1" spc="0">
                <a:solidFill>
                  <a:srgbClr val="000000"/>
                </a:solidFill>
                <a:latin typeface="Times New Roman" panose="22635452340000000000" pitchFamily="1"/>
              </a:rPr>
              <a:t>Nuclear </a:t>
            </a:r>
          </a:p>
          <a:p>
            <a:pPr marL="0" marR="0" indent="0" algn="ctr">
              <a:lnSpc>
                <a:spcPct val="95999"/>
              </a:lnSpc>
              <a:spcBef>
                <a:spcPts val="3240"/>
              </a:spcBef>
              <a:spcAft>
                <a:spcPts val="0"/>
              </a:spcAft>
            </a:pPr>
            <a:r>
              <a:rPr lang="en-US" sz="2400" spc="40">
                <a:solidFill>
                  <a:srgbClr val="000000"/>
                </a:solidFill>
                <a:latin typeface="Times New Roman" panose="22635452340000000000" pitchFamily="1"/>
              </a:rPr>
              <a:t>Hottois, G. &amp; Parizeau, M.-H. (1993). Dicionário da Bioética. </a:t>
            </a:r>
          </a:p>
          <a:p>
            <a:pPr marL="365760" marR="0" indent="0" algn="l">
              <a:lnSpc>
                <a:spcPct val="95999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spc="-50">
                <a:solidFill>
                  <a:srgbClr val="000000"/>
                </a:solidFill>
                <a:latin typeface="Times New Roman" panose="22635452340000000000" pitchFamily="1"/>
              </a:rPr>
              <a:t>Instituto Piaget, Lisboa. </a:t>
            </a:r>
          </a:p>
          <a:p>
            <a:pPr marL="365760" marR="0" indent="0" algn="l">
              <a:lnSpc>
                <a:spcPct val="95999"/>
              </a:lnSpc>
              <a:spcBef>
                <a:spcPts val="0"/>
              </a:spcBef>
              <a:spcAft>
                <a:spcPts val="20700"/>
              </a:spcAft>
            </a:pPr>
            <a:r>
              <a:rPr lang="en-US" sz="2400" spc="0">
                <a:solidFill>
                  <a:srgbClr val="FF0000"/>
                </a:solidFill>
                <a:latin typeface="Times New Roman" panose="22635452340000000000" pitchFamily="1"/>
              </a:rPr>
              <a:t>(pp. 356 - 360) 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Placeholder 27"/>
          <p:cNvSpPr>
            <a:spLocks noGrp="1"/>
          </p:cNvSpPr>
          <p:nvPr>
            <p:ph type="body" idx="10"/>
          </p:nvPr>
        </p:nvSpPr>
        <p:spPr>
          <a:xfrm>
            <a:off x="-81915" y="6618605"/>
            <a:ext cx="9144000" cy="19685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91440" marR="0" indent="0" algn="l">
              <a:lnSpc>
                <a:spcPct val="95999"/>
              </a:lnSpc>
              <a:spcAft>
                <a:spcPts val="0"/>
              </a:spcAft>
              <a:tabLst>
                <a:tab pos="4269105" algn="l"/>
                <a:tab pos="8976360" algn="r"/>
              </a:tabLst>
            </a:pPr>
            <a:r>
              <a:rPr lang="en-US" sz="1000" spc="-40">
                <a:solidFill>
                  <a:srgbClr val="000000"/>
                </a:solidFill>
                <a:latin typeface="Times New Roman" panose="22635452340000000000" pitchFamily="1"/>
              </a:rPr>
              <a:t>Departamento de Biologia Vegetal </a:t>
            </a:r>
            <a:r>
              <a:rPr lang="en-US" sz="1000" i="1" spc="-50">
                <a:solidFill>
                  <a:srgbClr val="000000"/>
                </a:solidFill>
                <a:latin typeface="Times New Roman" panose="22635452340000000000" pitchFamily="1"/>
              </a:rPr>
              <a:t>Bioética 2011/2012 </a:t>
            </a:r>
            <a:r>
              <a:rPr lang="en-US" sz="1000" spc="-20">
                <a:solidFill>
                  <a:srgbClr val="000000"/>
                </a:solidFill>
                <a:latin typeface="Times New Roman" panose="22635452340000000000" pitchFamily="1"/>
              </a:rPr>
              <a:t>Jorge Marques da Silva </a:t>
            </a:r>
          </a:p>
        </p:txBody>
      </p:sp>
      <p:sp>
        <p:nvSpPr>
          <p:cNvPr id="29" name="Text Placeholder 28"/>
          <p:cNvSpPr>
            <a:spLocks noGrp="1"/>
          </p:cNvSpPr>
          <p:nvPr>
            <p:ph type="body" idx="10"/>
          </p:nvPr>
        </p:nvSpPr>
        <p:spPr>
          <a:xfrm>
            <a:off x="0" y="6621780"/>
            <a:ext cx="8980170" cy="19367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91440" marR="0" indent="0" algn="l">
              <a:lnSpc>
                <a:spcPct val="95999"/>
              </a:lnSpc>
              <a:spcAft>
                <a:spcPts val="0"/>
              </a:spcAft>
              <a:tabLst>
                <a:tab pos="4272280" algn="l"/>
                <a:tab pos="8976360" algn="r"/>
              </a:tabLst>
            </a:pPr>
            <a:r>
              <a:rPr lang="en-US" sz="1000" spc="-40">
                <a:solidFill>
                  <a:srgbClr val="000000"/>
                </a:solidFill>
                <a:latin typeface="Times New Roman" panose="22635452340000000000" pitchFamily="1"/>
              </a:rPr>
              <a:t>Departamento de Biologia Vegetal </a:t>
            </a:r>
            <a:r>
              <a:rPr lang="en-US" sz="1000" i="1" spc="-50">
                <a:solidFill>
                  <a:srgbClr val="000000"/>
                </a:solidFill>
                <a:latin typeface="Times New Roman" panose="22635452340000000000" pitchFamily="1"/>
              </a:rPr>
              <a:t>Bioética 2011/2012 </a:t>
            </a:r>
            <a:r>
              <a:rPr lang="en-US" sz="1000" spc="-20">
                <a:solidFill>
                  <a:srgbClr val="000000"/>
                </a:solidFill>
                <a:latin typeface="Times New Roman" panose="22635452340000000000" pitchFamily="1"/>
              </a:rPr>
              <a:t>Jorge Marques da Silva </a:t>
            </a:r>
          </a:p>
        </p:txBody>
      </p:sp>
      <p:sp>
        <p:nvSpPr>
          <p:cNvPr id="32" name="Text Placeholder 31"/>
          <p:cNvSpPr>
            <a:spLocks noGrp="1"/>
          </p:cNvSpPr>
          <p:nvPr>
            <p:ph type="body" idx="10"/>
          </p:nvPr>
        </p:nvSpPr>
        <p:spPr>
          <a:xfrm>
            <a:off x="575945" y="1555750"/>
            <a:ext cx="8229600" cy="94170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ct val="95999"/>
              </a:lnSpc>
              <a:spcAft>
                <a:spcPts val="3240"/>
              </a:spcAft>
            </a:pPr>
            <a:r>
              <a:rPr lang="en-US" sz="3200" spc="0">
                <a:solidFill>
                  <a:srgbClr val="000000"/>
                </a:solidFill>
                <a:latin typeface="Times New Roman" panose="22635452340000000000" pitchFamily="1"/>
              </a:rPr>
              <a:t>Programa Para a Aula de Hoje: </a:t>
            </a:r>
          </a:p>
        </p:txBody>
      </p:sp>
      <p:sp>
        <p:nvSpPr>
          <p:cNvPr id="33" name="Text Placeholder 32"/>
          <p:cNvSpPr>
            <a:spLocks noGrp="1"/>
          </p:cNvSpPr>
          <p:nvPr>
            <p:ph type="body" idx="10"/>
          </p:nvPr>
        </p:nvSpPr>
        <p:spPr>
          <a:xfrm>
            <a:off x="575945" y="2497455"/>
            <a:ext cx="8229600" cy="398208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ct val="95999"/>
              </a:lnSpc>
              <a:spcAft>
                <a:spcPts val="0"/>
              </a:spcAft>
            </a:pPr>
            <a:r>
              <a:rPr lang="en-US" sz="2000" spc="-45">
                <a:solidFill>
                  <a:srgbClr val="000000"/>
                </a:solidFill>
                <a:latin typeface="Times New Roman" panose="22635452340000000000" pitchFamily="1"/>
              </a:rPr>
              <a:t>Aspectos teóricos da ética da biotecnologia. A utilização de plantas transgénicas. </a:t>
            </a:r>
          </a:p>
          <a:p>
            <a:pPr marL="0" marR="0" indent="0" algn="l">
              <a:lnSpc>
                <a:spcPct val="95999"/>
              </a:lnSpc>
              <a:spcBef>
                <a:spcPts val="0"/>
              </a:spcBef>
              <a:spcAft>
                <a:spcPts val="26280"/>
              </a:spcAft>
            </a:pPr>
            <a:r>
              <a:rPr lang="en-US" sz="2000" spc="-40">
                <a:solidFill>
                  <a:srgbClr val="000000"/>
                </a:solidFill>
                <a:latin typeface="Times New Roman" panose="22635452340000000000" pitchFamily="1"/>
              </a:rPr>
              <a:t>Estudo do caso “Plantas Transgénicas na Agricultura”. 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 Placeholder 39"/>
          <p:cNvSpPr>
            <a:spLocks noGrp="1"/>
          </p:cNvSpPr>
          <p:nvPr>
            <p:ph type="body" idx="10"/>
          </p:nvPr>
        </p:nvSpPr>
        <p:spPr>
          <a:xfrm>
            <a:off x="-81915" y="6618605"/>
            <a:ext cx="9144000" cy="19685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91440" marR="0" indent="0" algn="l">
              <a:lnSpc>
                <a:spcPct val="95999"/>
              </a:lnSpc>
              <a:spcAft>
                <a:spcPts val="0"/>
              </a:spcAft>
              <a:tabLst>
                <a:tab pos="4269105" algn="l"/>
                <a:tab pos="8976360" algn="r"/>
              </a:tabLst>
            </a:pPr>
            <a:r>
              <a:rPr lang="en-US" sz="1000" spc="-40">
                <a:solidFill>
                  <a:srgbClr val="000000"/>
                </a:solidFill>
                <a:latin typeface="Times New Roman" panose="22635452340000000000" pitchFamily="1"/>
              </a:rPr>
              <a:t>Departamento de Biologia Vegetal </a:t>
            </a:r>
            <a:r>
              <a:rPr lang="en-US" sz="1000" i="1" spc="-50">
                <a:solidFill>
                  <a:srgbClr val="000000"/>
                </a:solidFill>
                <a:latin typeface="Times New Roman" panose="22635452340000000000" pitchFamily="1"/>
              </a:rPr>
              <a:t>Bioética 2011/2012 </a:t>
            </a:r>
            <a:r>
              <a:rPr lang="en-US" sz="1000" spc="-20">
                <a:solidFill>
                  <a:srgbClr val="000000"/>
                </a:solidFill>
                <a:latin typeface="Times New Roman" panose="22635452340000000000" pitchFamily="1"/>
              </a:rPr>
              <a:t>Jorge Marques da Silva </a:t>
            </a:r>
          </a:p>
        </p:txBody>
      </p:sp>
      <p:sp>
        <p:nvSpPr>
          <p:cNvPr id="41" name="Text Placeholder 40"/>
          <p:cNvSpPr>
            <a:spLocks noGrp="1"/>
          </p:cNvSpPr>
          <p:nvPr>
            <p:ph type="body" idx="10"/>
          </p:nvPr>
        </p:nvSpPr>
        <p:spPr>
          <a:xfrm>
            <a:off x="0" y="6621780"/>
            <a:ext cx="8980170" cy="19367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91440" marR="0" indent="0" algn="l">
              <a:lnSpc>
                <a:spcPct val="95999"/>
              </a:lnSpc>
              <a:spcAft>
                <a:spcPts val="0"/>
              </a:spcAft>
              <a:tabLst>
                <a:tab pos="4272280" algn="l"/>
                <a:tab pos="8976360" algn="r"/>
              </a:tabLst>
            </a:pPr>
            <a:r>
              <a:rPr lang="en-US" sz="1000" spc="-40">
                <a:solidFill>
                  <a:srgbClr val="000000"/>
                </a:solidFill>
                <a:latin typeface="Times New Roman" panose="22635452340000000000" pitchFamily="1"/>
              </a:rPr>
              <a:t>Departamento de Biologia Vegetal </a:t>
            </a:r>
            <a:r>
              <a:rPr lang="en-US" sz="1000" i="1" spc="-50">
                <a:solidFill>
                  <a:srgbClr val="000000"/>
                </a:solidFill>
                <a:latin typeface="Times New Roman" panose="22635452340000000000" pitchFamily="1"/>
              </a:rPr>
              <a:t>Bioética 2011/2012 </a:t>
            </a:r>
            <a:r>
              <a:rPr lang="en-US" sz="1000" spc="-20">
                <a:solidFill>
                  <a:srgbClr val="000000"/>
                </a:solidFill>
                <a:latin typeface="Times New Roman" panose="22635452340000000000" pitchFamily="1"/>
              </a:rPr>
              <a:t>Jorge Marques da Silva </a:t>
            </a:r>
          </a:p>
        </p:txBody>
      </p:sp>
      <p:sp>
        <p:nvSpPr>
          <p:cNvPr id="44" name="Text Placeholder 43"/>
          <p:cNvSpPr>
            <a:spLocks noGrp="1"/>
          </p:cNvSpPr>
          <p:nvPr>
            <p:ph type="body" idx="10"/>
          </p:nvPr>
        </p:nvSpPr>
        <p:spPr>
          <a:xfrm>
            <a:off x="97790" y="627380"/>
            <a:ext cx="9046210" cy="58547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2926080" marR="0" indent="0" algn="l">
              <a:lnSpc>
                <a:spcPct val="114239"/>
              </a:lnSpc>
              <a:spcAft>
                <a:spcPts val="900"/>
              </a:spcAft>
            </a:pPr>
            <a:r>
              <a:rPr lang="en-US" sz="2400" b="1" spc="-50">
                <a:solidFill>
                  <a:srgbClr val="3333CC"/>
                </a:solidFill>
                <a:latin typeface="Times New Roman" panose="22635452340000000000" pitchFamily="1"/>
              </a:rPr>
              <a:t>Ética e Biotecnologia</a:t>
            </a:r>
            <a:r>
              <a:rPr lang="en-US" sz="100" spc="-50">
                <a:solidFill>
                  <a:srgbClr val="3333CC"/>
                </a:solidFill>
                <a:latin typeface="Times New Roman" panose="22635452340000000000" pitchFamily="1"/>
              </a:rPr>
              <a:t> </a:t>
            </a:r>
          </a:p>
        </p:txBody>
      </p:sp>
      <p:sp>
        <p:nvSpPr>
          <p:cNvPr id="45" name="Text Placeholder 44"/>
          <p:cNvSpPr>
            <a:spLocks noGrp="1"/>
          </p:cNvSpPr>
          <p:nvPr>
            <p:ph type="body" idx="10"/>
          </p:nvPr>
        </p:nvSpPr>
        <p:spPr>
          <a:xfrm>
            <a:off x="640080" y="1212850"/>
            <a:ext cx="8031480" cy="612775"/>
          </a:xfrm>
          <a:prstGeom prst="rect">
            <a:avLst/>
          </a:prstGeom>
          <a:solidFill>
            <a:srgbClr val="CCF5FF"/>
          </a:solidFill>
          <a:ln w="0" cmpd="sng">
            <a:noFill/>
            <a:prstDash val="solid"/>
          </a:ln>
        </p:spPr>
        <p:txBody>
          <a:bodyPr vert="horz" lIns="0" tIns="45720" rIns="0" bIns="0" anchor="t"/>
          <a:lstStyle/>
          <a:p>
            <a:pPr marL="91440" marR="91440" indent="0" algn="l">
              <a:lnSpc>
                <a:spcPct val="95999"/>
              </a:lnSpc>
              <a:spcAft>
                <a:spcPts val="0"/>
              </a:spcAft>
            </a:pPr>
            <a:r>
              <a:rPr lang="en-US" sz="1800" spc="-15">
                <a:solidFill>
                  <a:srgbClr val="000000"/>
                </a:solidFill>
                <a:latin typeface="Times New Roman" panose="22635452340000000000" pitchFamily="1"/>
              </a:rPr>
              <a:t>Biotecnologia: </a:t>
            </a:r>
            <a:r>
              <a:rPr lang="en-US" sz="1600" spc="-15">
                <a:solidFill>
                  <a:srgbClr val="000000"/>
                </a:solidFill>
                <a:latin typeface="Times New Roman" panose="22635452340000000000" pitchFamily="1"/>
              </a:rPr>
              <a:t>qualquer aplicação tecnológica que usa sistemas biológicos para gerar ou </a:t>
            </a:r>
            <a:r>
              <a:rPr lang="en-US" sz="1600" spc="-30">
                <a:solidFill>
                  <a:srgbClr val="000000"/>
                </a:solidFill>
                <a:latin typeface="Times New Roman" panose="22635452340000000000" pitchFamily="1"/>
              </a:rPr>
              <a:t>modificar produtos ou processos para usos específicos. </a:t>
            </a:r>
          </a:p>
        </p:txBody>
      </p:sp>
      <p:sp>
        <p:nvSpPr>
          <p:cNvPr id="46" name="Text Placeholder 45"/>
          <p:cNvSpPr>
            <a:spLocks noGrp="1"/>
          </p:cNvSpPr>
          <p:nvPr>
            <p:ph type="body" idx="10"/>
          </p:nvPr>
        </p:nvSpPr>
        <p:spPr>
          <a:xfrm>
            <a:off x="97790" y="3885565"/>
            <a:ext cx="9046210" cy="259461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3840480" marR="0" indent="0" algn="l">
              <a:lnSpc>
                <a:spcPct val="95999"/>
              </a:lnSpc>
              <a:spcAft>
                <a:spcPts val="0"/>
              </a:spcAft>
            </a:pPr>
            <a:r>
              <a:rPr lang="en-US" sz="1800" b="1" spc="-70">
                <a:solidFill>
                  <a:srgbClr val="3333CC"/>
                </a:solidFill>
                <a:latin typeface="Times New Roman" panose="22635452340000000000" pitchFamily="1"/>
              </a:rPr>
              <a:t>Principais Técnicas</a:t>
            </a:r>
            <a:r>
              <a:rPr lang="en-US" sz="100" spc="-70">
                <a:solidFill>
                  <a:srgbClr val="3333CC"/>
                </a:solidFill>
                <a:latin typeface="Times New Roman" panose="22635452340000000000" pitchFamily="1"/>
              </a:rPr>
              <a:t> </a:t>
            </a:r>
          </a:p>
          <a:p>
            <a:pPr marL="685800" marR="502920" indent="0" algn="l">
              <a:lnSpc>
                <a:spcPct val="95999"/>
              </a:lnSpc>
              <a:spcBef>
                <a:spcPts val="900"/>
              </a:spcBef>
              <a:spcAft>
                <a:spcPts val="0"/>
              </a:spcAft>
            </a:pPr>
            <a:r>
              <a:rPr lang="en-US" sz="1600" b="1" spc="-45">
                <a:solidFill>
                  <a:srgbClr val="000000"/>
                </a:solidFill>
                <a:latin typeface="Times New Roman" panose="22635452340000000000" pitchFamily="1"/>
              </a:rPr>
              <a:t>Cultura de tecidos vegetais</a:t>
            </a:r>
            <a:r>
              <a:rPr lang="en-US" sz="1600" spc="-45">
                <a:solidFill>
                  <a:srgbClr val="000000"/>
                </a:solidFill>
                <a:latin typeface="Times New Roman" panose="22635452340000000000" pitchFamily="1"/>
              </a:rPr>
              <a:t>: </a:t>
            </a:r>
            <a:r>
              <a:rPr lang="en-US" sz="1400" spc="-45">
                <a:solidFill>
                  <a:srgbClr val="000000"/>
                </a:solidFill>
                <a:latin typeface="Times New Roman" panose="22635452340000000000" pitchFamily="1"/>
              </a:rPr>
              <a:t>micropropagação; regeneração de plantas a partir de callus e de células em </a:t>
            </a:r>
            <a:r>
              <a:rPr lang="en-US" sz="1400" spc="-35">
                <a:solidFill>
                  <a:srgbClr val="000000"/>
                </a:solidFill>
                <a:latin typeface="Times New Roman" panose="22635452340000000000" pitchFamily="1"/>
              </a:rPr>
              <a:t>suspensão; cultura de protoplastos, anteras e microsporos; </a:t>
            </a:r>
          </a:p>
          <a:p>
            <a:pPr marL="685800" marR="502920" indent="0" algn="l">
              <a:lnSpc>
                <a:spcPct val="95999"/>
              </a:lnSpc>
              <a:spcBef>
                <a:spcPts val="1800"/>
              </a:spcBef>
              <a:spcAft>
                <a:spcPts val="0"/>
              </a:spcAft>
            </a:pPr>
            <a:r>
              <a:rPr lang="en-US" sz="1600" b="1" spc="-35">
                <a:solidFill>
                  <a:srgbClr val="000000"/>
                </a:solidFill>
                <a:latin typeface="Times New Roman" panose="22635452340000000000" pitchFamily="1"/>
              </a:rPr>
              <a:t>Genética molecular: </a:t>
            </a:r>
            <a:r>
              <a:rPr lang="en-US" sz="1400" spc="-35">
                <a:solidFill>
                  <a:srgbClr val="000000"/>
                </a:solidFill>
                <a:latin typeface="Times New Roman" panose="22635452340000000000" pitchFamily="1"/>
              </a:rPr>
              <a:t>marcadores moleculares de DNA e DNA “fingerprinting”, usados para acelerar as </a:t>
            </a:r>
            <a:r>
              <a:rPr lang="en-US" sz="1400" spc="-30">
                <a:solidFill>
                  <a:srgbClr val="000000"/>
                </a:solidFill>
                <a:latin typeface="Times New Roman" panose="22635452340000000000" pitchFamily="1"/>
              </a:rPr>
              <a:t>técnicas tradicionais de melhoramento, com maior relevância na pecuária.</a:t>
            </a:r>
            <a:r>
              <a:rPr lang="en-US" sz="100" b="1" spc="-30">
                <a:solidFill>
                  <a:srgbClr val="000000"/>
                </a:solidFill>
                <a:latin typeface="Times New Roman" panose="22635452340000000000" pitchFamily="1"/>
              </a:rPr>
              <a:t> </a:t>
            </a:r>
          </a:p>
          <a:p>
            <a:pPr marL="685800" marR="502920" indent="0" algn="just">
              <a:lnSpc>
                <a:spcPct val="95999"/>
              </a:lnSpc>
              <a:spcBef>
                <a:spcPts val="1800"/>
              </a:spcBef>
              <a:spcAft>
                <a:spcPts val="1980"/>
              </a:spcAft>
            </a:pPr>
            <a:r>
              <a:rPr lang="en-US" sz="1600" b="1" spc="10">
                <a:solidFill>
                  <a:srgbClr val="000000"/>
                </a:solidFill>
                <a:latin typeface="Times New Roman" panose="22635452340000000000" pitchFamily="1"/>
              </a:rPr>
              <a:t>Engenharia Genética: </a:t>
            </a:r>
            <a:r>
              <a:rPr lang="en-US" sz="1400" spc="10">
                <a:solidFill>
                  <a:srgbClr val="000000"/>
                </a:solidFill>
                <a:latin typeface="Times New Roman" panose="22635452340000000000" pitchFamily="1"/>
              </a:rPr>
              <a:t>plantas transgénicas, resistentes a pragas e herbicidas; microorganismos </a:t>
            </a:r>
            <a:r>
              <a:rPr lang="en-US" sz="1400" spc="-40">
                <a:solidFill>
                  <a:srgbClr val="000000"/>
                </a:solidFill>
                <a:latin typeface="Times New Roman" panose="22635452340000000000" pitchFamily="1"/>
              </a:rPr>
              <a:t>transgénicos, produtores de enzimas, vacinas, hormonas, etc., ou com aplicação em bioremediação, controlo </a:t>
            </a:r>
            <a:r>
              <a:rPr lang="en-US" sz="1400" spc="-35">
                <a:solidFill>
                  <a:srgbClr val="000000"/>
                </a:solidFill>
                <a:latin typeface="Times New Roman" panose="22635452340000000000" pitchFamily="1"/>
              </a:rPr>
              <a:t>biológico e melhoramento edáfico (</a:t>
            </a:r>
            <a:r>
              <a:rPr lang="en-US" sz="1400" i="1" spc="-35">
                <a:solidFill>
                  <a:srgbClr val="000000"/>
                </a:solidFill>
                <a:latin typeface="Times New Roman" panose="22635452340000000000" pitchFamily="1"/>
              </a:rPr>
              <a:t>e.g</a:t>
            </a:r>
            <a:r>
              <a:rPr lang="en-US" sz="1400" spc="-35">
                <a:solidFill>
                  <a:srgbClr val="000000"/>
                </a:solidFill>
                <a:latin typeface="Times New Roman" panose="22635452340000000000" pitchFamily="1"/>
              </a:rPr>
              <a:t>., micorrizas); </a:t>
            </a:r>
          </a:p>
        </p:txBody>
      </p:sp>
      <p:sp>
        <p:nvSpPr>
          <p:cNvPr id="47" name="Text Placeholder 46"/>
          <p:cNvSpPr>
            <a:spLocks noGrp="1"/>
          </p:cNvSpPr>
          <p:nvPr>
            <p:ph type="body" idx="10"/>
          </p:nvPr>
        </p:nvSpPr>
        <p:spPr>
          <a:xfrm>
            <a:off x="3639185" y="6480175"/>
            <a:ext cx="5504815" cy="6096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algn="l"/>
            <a:r>
              <a:rPr lang="en-US" sz="100"/>
              <a:t> </a:t>
            </a:r>
          </a:p>
        </p:txBody>
      </p:sp>
      <p:sp>
        <p:nvSpPr>
          <p:cNvPr id="50" name="Text Placeholder 49"/>
          <p:cNvSpPr>
            <a:spLocks noGrp="1"/>
          </p:cNvSpPr>
          <p:nvPr>
            <p:ph type="body" idx="10"/>
          </p:nvPr>
        </p:nvSpPr>
        <p:spPr>
          <a:xfrm>
            <a:off x="588010" y="3068955"/>
            <a:ext cx="1377950" cy="22352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ct val="81599"/>
              </a:lnSpc>
              <a:spcAft>
                <a:spcPts val="0"/>
              </a:spcAft>
            </a:pPr>
            <a:r>
              <a:rPr lang="en-US" sz="1800" spc="-75">
                <a:solidFill>
                  <a:srgbClr val="000000"/>
                </a:solidFill>
                <a:latin typeface="Times New Roman" panose="22635452340000000000" pitchFamily="1"/>
              </a:rPr>
              <a:t>Saúde Humana </a:t>
            </a:r>
          </a:p>
        </p:txBody>
      </p:sp>
      <p:sp>
        <p:nvSpPr>
          <p:cNvPr id="51" name="Text Placeholder 50"/>
          <p:cNvSpPr>
            <a:spLocks noGrp="1"/>
          </p:cNvSpPr>
          <p:nvPr>
            <p:ph type="body" idx="10"/>
          </p:nvPr>
        </p:nvSpPr>
        <p:spPr>
          <a:xfrm>
            <a:off x="3227705" y="2099945"/>
            <a:ext cx="2590800" cy="26606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ct val="95999"/>
              </a:lnSpc>
              <a:spcAft>
                <a:spcPts val="0"/>
              </a:spcAft>
            </a:pPr>
            <a:r>
              <a:rPr lang="en-US" sz="1800" b="1" spc="-65">
                <a:solidFill>
                  <a:srgbClr val="000000"/>
                </a:solidFill>
                <a:latin typeface="Times New Roman" panose="22635452340000000000" pitchFamily="1"/>
              </a:rPr>
              <a:t>Indústria Agro - alimentar</a:t>
            </a:r>
            <a:r>
              <a:rPr lang="en-US" sz="100" spc="-65">
                <a:solidFill>
                  <a:srgbClr val="000000"/>
                </a:solidFill>
                <a:latin typeface="Times New Roman" panose="22635452340000000000" pitchFamily="1"/>
              </a:rPr>
              <a:t> </a:t>
            </a:r>
          </a:p>
        </p:txBody>
      </p:sp>
      <p:sp>
        <p:nvSpPr>
          <p:cNvPr id="52" name="Text Placeholder 51"/>
          <p:cNvSpPr>
            <a:spLocks noGrp="1"/>
          </p:cNvSpPr>
          <p:nvPr>
            <p:ph type="body" idx="10"/>
          </p:nvPr>
        </p:nvSpPr>
        <p:spPr>
          <a:xfrm>
            <a:off x="7577455" y="3068955"/>
            <a:ext cx="895985" cy="22352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ct val="81599"/>
              </a:lnSpc>
              <a:spcAft>
                <a:spcPts val="0"/>
              </a:spcAft>
            </a:pPr>
            <a:r>
              <a:rPr lang="en-US" sz="1800" spc="-70">
                <a:solidFill>
                  <a:srgbClr val="000000"/>
                </a:solidFill>
                <a:latin typeface="Times New Roman" panose="22635452340000000000" pitchFamily="1"/>
              </a:rPr>
              <a:t>Ambiente 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ext Placeholder 58"/>
          <p:cNvSpPr>
            <a:spLocks noGrp="1"/>
          </p:cNvSpPr>
          <p:nvPr>
            <p:ph type="body" idx="10"/>
          </p:nvPr>
        </p:nvSpPr>
        <p:spPr>
          <a:xfrm>
            <a:off x="-81915" y="6618605"/>
            <a:ext cx="9144000" cy="19685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91440" marR="0" indent="0" algn="l">
              <a:lnSpc>
                <a:spcPct val="95999"/>
              </a:lnSpc>
              <a:spcAft>
                <a:spcPts val="0"/>
              </a:spcAft>
              <a:tabLst>
                <a:tab pos="4269105" algn="l"/>
                <a:tab pos="8976360" algn="r"/>
              </a:tabLst>
            </a:pPr>
            <a:r>
              <a:rPr lang="en-US" sz="1000" spc="-40">
                <a:solidFill>
                  <a:srgbClr val="000000"/>
                </a:solidFill>
                <a:latin typeface="Times New Roman" panose="22635452340000000000" pitchFamily="1"/>
              </a:rPr>
              <a:t>Departamento de Biologia Vegetal </a:t>
            </a:r>
            <a:r>
              <a:rPr lang="en-US" sz="1000" i="1" spc="-50">
                <a:solidFill>
                  <a:srgbClr val="000000"/>
                </a:solidFill>
                <a:latin typeface="Times New Roman" panose="22635452340000000000" pitchFamily="1"/>
              </a:rPr>
              <a:t>Bioética 2011/2012 </a:t>
            </a:r>
            <a:r>
              <a:rPr lang="en-US" sz="1000" spc="-20">
                <a:solidFill>
                  <a:srgbClr val="000000"/>
                </a:solidFill>
                <a:latin typeface="Times New Roman" panose="22635452340000000000" pitchFamily="1"/>
              </a:rPr>
              <a:t>Jorge Marques da Silva </a:t>
            </a:r>
          </a:p>
        </p:txBody>
      </p:sp>
      <p:sp>
        <p:nvSpPr>
          <p:cNvPr id="60" name="Text Placeholder 59"/>
          <p:cNvSpPr>
            <a:spLocks noGrp="1"/>
          </p:cNvSpPr>
          <p:nvPr>
            <p:ph type="body" idx="10"/>
          </p:nvPr>
        </p:nvSpPr>
        <p:spPr>
          <a:xfrm>
            <a:off x="0" y="6621780"/>
            <a:ext cx="8980170" cy="19367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91440" marR="0" indent="0" algn="l">
              <a:lnSpc>
                <a:spcPct val="95999"/>
              </a:lnSpc>
              <a:spcAft>
                <a:spcPts val="0"/>
              </a:spcAft>
              <a:tabLst>
                <a:tab pos="4272280" algn="l"/>
                <a:tab pos="8976360" algn="r"/>
              </a:tabLst>
            </a:pPr>
            <a:r>
              <a:rPr lang="en-US" sz="1000" spc="-40">
                <a:solidFill>
                  <a:srgbClr val="000000"/>
                </a:solidFill>
                <a:latin typeface="Times New Roman" panose="22635452340000000000" pitchFamily="1"/>
              </a:rPr>
              <a:t>Departamento de Biologia Vegetal </a:t>
            </a:r>
            <a:r>
              <a:rPr lang="en-US" sz="1000" i="1" spc="-50">
                <a:solidFill>
                  <a:srgbClr val="000000"/>
                </a:solidFill>
                <a:latin typeface="Times New Roman" panose="22635452340000000000" pitchFamily="1"/>
              </a:rPr>
              <a:t>Bioética 2011/2012 </a:t>
            </a:r>
            <a:r>
              <a:rPr lang="en-US" sz="1000" spc="-20">
                <a:solidFill>
                  <a:srgbClr val="000000"/>
                </a:solidFill>
                <a:latin typeface="Times New Roman" panose="22635452340000000000" pitchFamily="1"/>
              </a:rPr>
              <a:t>Jorge Marques da Silva </a:t>
            </a:r>
          </a:p>
        </p:txBody>
      </p:sp>
      <p:sp>
        <p:nvSpPr>
          <p:cNvPr id="63" name="Text Placeholder 62"/>
          <p:cNvSpPr>
            <a:spLocks noGrp="1"/>
          </p:cNvSpPr>
          <p:nvPr>
            <p:ph type="body" idx="10"/>
          </p:nvPr>
        </p:nvSpPr>
        <p:spPr>
          <a:xfrm>
            <a:off x="91440" y="909320"/>
            <a:ext cx="9052560" cy="87376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ctr">
              <a:lnSpc>
                <a:spcPct val="107519"/>
              </a:lnSpc>
              <a:spcAft>
                <a:spcPts val="0"/>
              </a:spcAft>
            </a:pPr>
            <a:r>
              <a:rPr lang="en-US" sz="1600" b="1" spc="-30">
                <a:solidFill>
                  <a:srgbClr val="333399"/>
                </a:solidFill>
                <a:latin typeface="Times New Roman" panose="22635452340000000000" pitchFamily="1"/>
              </a:rPr>
              <a:t>Ética e Biotecnologia </a:t>
            </a:r>
          </a:p>
          <a:p>
            <a:pPr marL="0" marR="0" indent="0" algn="ctr">
              <a:lnSpc>
                <a:spcPct val="109439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2000" b="1" spc="-50">
                <a:solidFill>
                  <a:srgbClr val="333399"/>
                </a:solidFill>
                <a:latin typeface="Times New Roman" panose="22635452340000000000" pitchFamily="1"/>
              </a:rPr>
              <a:t>Consequências Éticas das Tecnociências</a:t>
            </a:r>
            <a:r>
              <a:rPr lang="en-US" sz="100" spc="-50">
                <a:solidFill>
                  <a:srgbClr val="333399"/>
                </a:solidFill>
                <a:latin typeface="Times New Roman" panose="22635452340000000000" pitchFamily="1"/>
              </a:rPr>
              <a:t> </a:t>
            </a:r>
          </a:p>
        </p:txBody>
      </p:sp>
      <p:sp>
        <p:nvSpPr>
          <p:cNvPr id="64" name="Text Placeholder 63"/>
          <p:cNvSpPr>
            <a:spLocks noGrp="1"/>
          </p:cNvSpPr>
          <p:nvPr>
            <p:ph type="body" idx="10"/>
          </p:nvPr>
        </p:nvSpPr>
        <p:spPr>
          <a:xfrm>
            <a:off x="570230" y="1783080"/>
            <a:ext cx="8028305" cy="554990"/>
          </a:xfrm>
          <a:prstGeom prst="rect">
            <a:avLst/>
          </a:prstGeom>
          <a:solidFill>
            <a:srgbClr val="CCFFFF"/>
          </a:solidFill>
          <a:ln w="0" cmpd="sng">
            <a:noFill/>
            <a:prstDash val="solid"/>
          </a:ln>
        </p:spPr>
        <p:txBody>
          <a:bodyPr vert="horz" lIns="0" tIns="45720" rIns="0" bIns="0" anchor="t"/>
          <a:lstStyle/>
          <a:p>
            <a:pPr marL="45720" marR="91440" indent="0" algn="l">
              <a:lnSpc>
                <a:spcPct val="95999"/>
              </a:lnSpc>
              <a:spcAft>
                <a:spcPts val="360"/>
              </a:spcAft>
            </a:pPr>
            <a:r>
              <a:rPr lang="en-US" sz="1650" spc="-30">
                <a:solidFill>
                  <a:srgbClr val="000000"/>
                </a:solidFill>
                <a:latin typeface="Arial" panose="22635452340000000000" pitchFamily="2"/>
              </a:rPr>
              <a:t>I?1 </a:t>
            </a:r>
            <a:r>
              <a:rPr lang="en-US" sz="1400" spc="-30">
                <a:solidFill>
                  <a:srgbClr val="000000"/>
                </a:solidFill>
                <a:latin typeface="Times New Roman" panose="22635452340000000000" pitchFamily="1"/>
              </a:rPr>
              <a:t>A ética clássica configura um conjunto de relações humanas mutáveis, tendo como pano de fundo uma Natureza imutável; </a:t>
            </a:r>
          </a:p>
        </p:txBody>
      </p:sp>
      <p:sp>
        <p:nvSpPr>
          <p:cNvPr id="65" name="Text Placeholder 64"/>
          <p:cNvSpPr>
            <a:spLocks noGrp="1"/>
          </p:cNvSpPr>
          <p:nvPr>
            <p:ph type="body" idx="10"/>
          </p:nvPr>
        </p:nvSpPr>
        <p:spPr>
          <a:xfrm>
            <a:off x="640080" y="2712720"/>
            <a:ext cx="8031480" cy="307975"/>
          </a:xfrm>
          <a:prstGeom prst="rect">
            <a:avLst/>
          </a:prstGeom>
          <a:solidFill>
            <a:srgbClr val="CCFFFF"/>
          </a:solidFill>
          <a:ln w="0" cmpd="sng">
            <a:noFill/>
            <a:prstDash val="solid"/>
          </a:ln>
        </p:spPr>
        <p:txBody>
          <a:bodyPr vert="horz" lIns="0" tIns="45720" rIns="0" bIns="0" anchor="t"/>
          <a:lstStyle/>
          <a:p>
            <a:pPr marL="91440" marR="0" indent="0" algn="l">
              <a:lnSpc>
                <a:spcPct val="95999"/>
              </a:lnSpc>
              <a:spcAft>
                <a:spcPts val="360"/>
              </a:spcAft>
            </a:pPr>
            <a:r>
              <a:rPr lang="en-US" sz="1450" spc="-30">
                <a:solidFill>
                  <a:srgbClr val="000000"/>
                </a:solidFill>
                <a:latin typeface="Arial" panose="22635452340000000000" pitchFamily="2"/>
              </a:rPr>
              <a:t>I?1 </a:t>
            </a:r>
            <a:r>
              <a:rPr lang="en-US" sz="1400" spc="-30">
                <a:solidFill>
                  <a:srgbClr val="000000"/>
                </a:solidFill>
                <a:latin typeface="Times New Roman" panose="22635452340000000000" pitchFamily="1"/>
              </a:rPr>
              <a:t>Reportava-se, portanto, à resolução de problemas éticos imediatos: era uma ética da contemporaneidade; </a:t>
            </a:r>
          </a:p>
        </p:txBody>
      </p:sp>
      <p:sp>
        <p:nvSpPr>
          <p:cNvPr id="66" name="Text Placeholder 65"/>
          <p:cNvSpPr>
            <a:spLocks noGrp="1"/>
          </p:cNvSpPr>
          <p:nvPr>
            <p:ph type="body" idx="10"/>
          </p:nvPr>
        </p:nvSpPr>
        <p:spPr>
          <a:xfrm>
            <a:off x="640080" y="3429000"/>
            <a:ext cx="8031480" cy="731520"/>
          </a:xfrm>
          <a:prstGeom prst="rect">
            <a:avLst/>
          </a:prstGeom>
          <a:solidFill>
            <a:srgbClr val="CCFFFF"/>
          </a:solidFill>
          <a:ln w="0" cmpd="sng">
            <a:noFill/>
            <a:prstDash val="solid"/>
          </a:ln>
        </p:spPr>
        <p:txBody>
          <a:bodyPr vert="horz" lIns="0" tIns="45720" rIns="0" bIns="0" anchor="t"/>
          <a:lstStyle/>
          <a:p>
            <a:pPr marL="91440" marR="91440" indent="0" algn="just">
              <a:lnSpc>
                <a:spcPct val="95999"/>
              </a:lnSpc>
              <a:spcAft>
                <a:spcPts val="0"/>
              </a:spcAft>
            </a:pPr>
            <a:r>
              <a:rPr lang="en-US" sz="1450" spc="-30">
                <a:solidFill>
                  <a:srgbClr val="000000"/>
                </a:solidFill>
                <a:latin typeface="Arial" panose="22635452340000000000" pitchFamily="2"/>
              </a:rPr>
              <a:t>I?1 </a:t>
            </a:r>
            <a:r>
              <a:rPr lang="en-US" sz="1400" spc="-30">
                <a:solidFill>
                  <a:srgbClr val="000000"/>
                </a:solidFill>
                <a:latin typeface="Times New Roman" panose="22635452340000000000" pitchFamily="1"/>
              </a:rPr>
              <a:t>A tecnociência, com especial destaque para a biotecnologia, veio alterar este estado de coisas, tornando </a:t>
            </a:r>
            <a:r>
              <a:rPr lang="en-US" sz="1400" spc="-25">
                <a:solidFill>
                  <a:srgbClr val="000000"/>
                </a:solidFill>
                <a:latin typeface="Times New Roman" panose="22635452340000000000" pitchFamily="1"/>
              </a:rPr>
              <a:t>mutável o enquadramento natural da actividade humana. Essa mutabilidade é, simultaneamente, consequência </a:t>
            </a:r>
            <a:r>
              <a:rPr lang="en-US" sz="1400" spc="-30">
                <a:solidFill>
                  <a:srgbClr val="000000"/>
                </a:solidFill>
                <a:latin typeface="Times New Roman" panose="22635452340000000000" pitchFamily="1"/>
              </a:rPr>
              <a:t>e condicionante da actuação da humanidade. </a:t>
            </a:r>
          </a:p>
        </p:txBody>
      </p:sp>
      <p:sp>
        <p:nvSpPr>
          <p:cNvPr id="67" name="Text Placeholder 66"/>
          <p:cNvSpPr>
            <a:spLocks noGrp="1"/>
          </p:cNvSpPr>
          <p:nvPr>
            <p:ph type="body" idx="10"/>
          </p:nvPr>
        </p:nvSpPr>
        <p:spPr>
          <a:xfrm>
            <a:off x="713105" y="4641850"/>
            <a:ext cx="8028305" cy="521335"/>
          </a:xfrm>
          <a:prstGeom prst="rect">
            <a:avLst/>
          </a:prstGeom>
          <a:solidFill>
            <a:srgbClr val="CCFFFF"/>
          </a:solidFill>
          <a:ln w="0" cmpd="sng">
            <a:noFill/>
            <a:prstDash val="solid"/>
          </a:ln>
        </p:spPr>
        <p:txBody>
          <a:bodyPr vert="horz" lIns="0" tIns="45720" rIns="0" bIns="0" anchor="t"/>
          <a:lstStyle/>
          <a:p>
            <a:pPr marL="91440" marR="91440" indent="0" algn="l">
              <a:lnSpc>
                <a:spcPct val="95999"/>
              </a:lnSpc>
              <a:spcAft>
                <a:spcPts val="0"/>
              </a:spcAft>
            </a:pPr>
            <a:r>
              <a:rPr lang="en-US" sz="1450" spc="-25">
                <a:solidFill>
                  <a:srgbClr val="000000"/>
                </a:solidFill>
                <a:latin typeface="Arial" panose="22635452340000000000" pitchFamily="2"/>
              </a:rPr>
              <a:t>I?1</a:t>
            </a:r>
            <a:r>
              <a:rPr lang="en-US" sz="1400" spc="-25">
                <a:solidFill>
                  <a:srgbClr val="000000"/>
                </a:solidFill>
                <a:latin typeface="Times New Roman" panose="22635452340000000000" pitchFamily="1"/>
              </a:rPr>
              <a:t> As acções passam, portanto, a ter uma repercussão futura. Assim, a uma ética da contemporaneidade </a:t>
            </a:r>
            <a:r>
              <a:rPr lang="en-US" sz="1400" spc="-20">
                <a:solidFill>
                  <a:srgbClr val="000000"/>
                </a:solidFill>
                <a:latin typeface="Times New Roman" panose="22635452340000000000" pitchFamily="1"/>
              </a:rPr>
              <a:t>adiciona-se uma ética prospectiva. 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Text Placeholder 73"/>
          <p:cNvSpPr>
            <a:spLocks noGrp="1"/>
          </p:cNvSpPr>
          <p:nvPr>
            <p:ph type="body" idx="10"/>
          </p:nvPr>
        </p:nvSpPr>
        <p:spPr>
          <a:xfrm>
            <a:off x="-81915" y="6618605"/>
            <a:ext cx="9144000" cy="19685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91440" marR="0" indent="0" algn="l">
              <a:lnSpc>
                <a:spcPct val="95999"/>
              </a:lnSpc>
              <a:spcAft>
                <a:spcPts val="0"/>
              </a:spcAft>
              <a:tabLst>
                <a:tab pos="4269105" algn="l"/>
                <a:tab pos="8976360" algn="r"/>
              </a:tabLst>
            </a:pPr>
            <a:r>
              <a:rPr lang="en-US" sz="1000" spc="-40">
                <a:solidFill>
                  <a:srgbClr val="000000"/>
                </a:solidFill>
                <a:latin typeface="Times New Roman" panose="22635452340000000000" pitchFamily="1"/>
              </a:rPr>
              <a:t>Departamento de Biologia Vegetal </a:t>
            </a:r>
            <a:r>
              <a:rPr lang="en-US" sz="1000" i="1" spc="-50">
                <a:solidFill>
                  <a:srgbClr val="000000"/>
                </a:solidFill>
                <a:latin typeface="Times New Roman" panose="22635452340000000000" pitchFamily="1"/>
              </a:rPr>
              <a:t>Bioética 2011/2012 </a:t>
            </a:r>
            <a:r>
              <a:rPr lang="en-US" sz="1000" spc="-20">
                <a:solidFill>
                  <a:srgbClr val="000000"/>
                </a:solidFill>
                <a:latin typeface="Times New Roman" panose="22635452340000000000" pitchFamily="1"/>
              </a:rPr>
              <a:t>Jorge Marques da Silva </a:t>
            </a:r>
          </a:p>
        </p:txBody>
      </p:sp>
      <p:sp>
        <p:nvSpPr>
          <p:cNvPr id="75" name="Text Placeholder 74"/>
          <p:cNvSpPr>
            <a:spLocks noGrp="1"/>
          </p:cNvSpPr>
          <p:nvPr>
            <p:ph type="body" idx="10"/>
          </p:nvPr>
        </p:nvSpPr>
        <p:spPr>
          <a:xfrm>
            <a:off x="0" y="6621780"/>
            <a:ext cx="8980170" cy="19367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91440" marR="0" indent="0" algn="l">
              <a:lnSpc>
                <a:spcPct val="95999"/>
              </a:lnSpc>
              <a:spcAft>
                <a:spcPts val="0"/>
              </a:spcAft>
              <a:tabLst>
                <a:tab pos="4272280" algn="l"/>
                <a:tab pos="8976360" algn="r"/>
              </a:tabLst>
            </a:pPr>
            <a:r>
              <a:rPr lang="en-US" sz="1000" spc="-40">
                <a:solidFill>
                  <a:srgbClr val="000000"/>
                </a:solidFill>
                <a:latin typeface="Times New Roman" panose="22635452340000000000" pitchFamily="1"/>
              </a:rPr>
              <a:t>Departamento de Biologia Vegetal </a:t>
            </a:r>
            <a:r>
              <a:rPr lang="en-US" sz="1000" i="1" spc="-50">
                <a:solidFill>
                  <a:srgbClr val="000000"/>
                </a:solidFill>
                <a:latin typeface="Times New Roman" panose="22635452340000000000" pitchFamily="1"/>
              </a:rPr>
              <a:t>Bioética 2011/2012 </a:t>
            </a:r>
            <a:r>
              <a:rPr lang="en-US" sz="1000" spc="-20">
                <a:solidFill>
                  <a:srgbClr val="000000"/>
                </a:solidFill>
                <a:latin typeface="Times New Roman" panose="22635452340000000000" pitchFamily="1"/>
              </a:rPr>
              <a:t>Jorge Marques da Silva </a:t>
            </a:r>
          </a:p>
        </p:txBody>
      </p:sp>
      <p:sp>
        <p:nvSpPr>
          <p:cNvPr id="78" name="Text Placeholder 77"/>
          <p:cNvSpPr>
            <a:spLocks noGrp="1"/>
          </p:cNvSpPr>
          <p:nvPr>
            <p:ph type="body" idx="10"/>
          </p:nvPr>
        </p:nvSpPr>
        <p:spPr>
          <a:xfrm>
            <a:off x="713105" y="1143000"/>
            <a:ext cx="8028305" cy="762000"/>
          </a:xfrm>
          <a:prstGeom prst="rect">
            <a:avLst/>
          </a:prstGeom>
          <a:solidFill>
            <a:srgbClr val="CCFFFF"/>
          </a:solidFill>
          <a:ln w="0" cmpd="sng">
            <a:noFill/>
            <a:prstDash val="solid"/>
          </a:ln>
        </p:spPr>
        <p:txBody>
          <a:bodyPr vert="horz" lIns="0" tIns="45720" rIns="0" bIns="0" anchor="t"/>
          <a:lstStyle/>
          <a:p>
            <a:pPr marL="91440" marR="91440" indent="0" algn="just">
              <a:lnSpc>
                <a:spcPct val="95999"/>
              </a:lnSpc>
              <a:spcAft>
                <a:spcPts val="0"/>
              </a:spcAft>
            </a:pPr>
            <a:r>
              <a:rPr lang="en-US" sz="1650" spc="-20">
                <a:solidFill>
                  <a:srgbClr val="000000"/>
                </a:solidFill>
                <a:latin typeface="Arial" panose="22635452340000000000" pitchFamily="2"/>
              </a:rPr>
              <a:t>i?1</a:t>
            </a:r>
            <a:r>
              <a:rPr lang="en-US" sz="1400" spc="-20">
                <a:solidFill>
                  <a:srgbClr val="000000"/>
                </a:solidFill>
                <a:latin typeface="Times New Roman" panose="22635452340000000000" pitchFamily="1"/>
              </a:rPr>
              <a:t> Por outro lado, enquanto que a ética classicamente não exigia um conhecimento superior ao do senso </a:t>
            </a:r>
            <a:r>
              <a:rPr lang="en-US" sz="1400" spc="-25">
                <a:solidFill>
                  <a:srgbClr val="000000"/>
                </a:solidFill>
                <a:latin typeface="Times New Roman" panose="22635452340000000000" pitchFamily="1"/>
              </a:rPr>
              <a:t>comum para decidir moralmente, as tecnociências vêm colocar problemas éticos cuja compreensão exige </a:t>
            </a:r>
            <a:r>
              <a:rPr lang="en-US" sz="1400" spc="-20">
                <a:solidFill>
                  <a:srgbClr val="000000"/>
                </a:solidFill>
                <a:latin typeface="Times New Roman" panose="22635452340000000000" pitchFamily="1"/>
              </a:rPr>
              <a:t>conhecimentos científicos. </a:t>
            </a:r>
          </a:p>
        </p:txBody>
      </p:sp>
      <p:sp>
        <p:nvSpPr>
          <p:cNvPr id="79" name="Text Placeholder 78"/>
          <p:cNvSpPr>
            <a:spLocks noGrp="1"/>
          </p:cNvSpPr>
          <p:nvPr>
            <p:ph type="body" idx="10"/>
          </p:nvPr>
        </p:nvSpPr>
        <p:spPr>
          <a:xfrm>
            <a:off x="713105" y="2712720"/>
            <a:ext cx="8028305" cy="521335"/>
          </a:xfrm>
          <a:prstGeom prst="rect">
            <a:avLst/>
          </a:prstGeom>
          <a:solidFill>
            <a:srgbClr val="CCFFFF"/>
          </a:solidFill>
          <a:ln w="0" cmpd="sng">
            <a:noFill/>
            <a:prstDash val="solid"/>
          </a:ln>
        </p:spPr>
        <p:txBody>
          <a:bodyPr vert="horz" lIns="0" tIns="45720" rIns="0" bIns="0" anchor="t"/>
          <a:lstStyle/>
          <a:p>
            <a:pPr marL="91440" marR="91440" indent="0" algn="l">
              <a:lnSpc>
                <a:spcPct val="95999"/>
              </a:lnSpc>
              <a:spcAft>
                <a:spcPts val="0"/>
              </a:spcAft>
            </a:pPr>
            <a:r>
              <a:rPr lang="en-US" sz="1450" spc="-35">
                <a:solidFill>
                  <a:srgbClr val="000000"/>
                </a:solidFill>
                <a:latin typeface="Arial" panose="22635452340000000000" pitchFamily="2"/>
              </a:rPr>
              <a:t>i?1</a:t>
            </a:r>
            <a:r>
              <a:rPr lang="en-US" sz="1400" spc="-35">
                <a:solidFill>
                  <a:srgbClr val="000000"/>
                </a:solidFill>
                <a:latin typeface="Times New Roman" panose="22635452340000000000" pitchFamily="1"/>
              </a:rPr>
              <a:t> Finalmente, é de notar que são as características anteriormente referidas das tecnociências que levam ao </a:t>
            </a:r>
            <a:r>
              <a:rPr lang="en-US" sz="1400" spc="-25">
                <a:solidFill>
                  <a:srgbClr val="000000"/>
                </a:solidFill>
                <a:latin typeface="Times New Roman" panose="22635452340000000000" pitchFamily="1"/>
              </a:rPr>
              <a:t>aparecimento de uma ética ecocêntrica, em contraposição a uma ética clássica antropocêntrica. </a:t>
            </a:r>
          </a:p>
        </p:txBody>
      </p:sp>
      <p:sp>
        <p:nvSpPr>
          <p:cNvPr id="80" name="Text Placeholder 79"/>
          <p:cNvSpPr>
            <a:spLocks noGrp="1"/>
          </p:cNvSpPr>
          <p:nvPr>
            <p:ph type="body" idx="10"/>
          </p:nvPr>
        </p:nvSpPr>
        <p:spPr>
          <a:xfrm>
            <a:off x="640080" y="3855720"/>
            <a:ext cx="8031480" cy="521335"/>
          </a:xfrm>
          <a:prstGeom prst="rect">
            <a:avLst/>
          </a:prstGeom>
          <a:solidFill>
            <a:srgbClr val="CCFFFF"/>
          </a:solidFill>
          <a:ln w="0" cmpd="sng">
            <a:noFill/>
            <a:prstDash val="solid"/>
          </a:ln>
        </p:spPr>
        <p:txBody>
          <a:bodyPr vert="horz" lIns="0" tIns="45720" rIns="0" bIns="0" anchor="t"/>
          <a:lstStyle/>
          <a:p>
            <a:pPr marL="91440" marR="91440" indent="0" algn="l">
              <a:lnSpc>
                <a:spcPct val="95999"/>
              </a:lnSpc>
              <a:spcAft>
                <a:spcPts val="0"/>
              </a:spcAft>
            </a:pPr>
            <a:r>
              <a:rPr lang="en-US" sz="1450" spc="-20">
                <a:solidFill>
                  <a:srgbClr val="000000"/>
                </a:solidFill>
                <a:latin typeface="Arial" panose="22635452340000000000" pitchFamily="2"/>
              </a:rPr>
              <a:t>i?1 </a:t>
            </a:r>
            <a:r>
              <a:rPr lang="en-US" sz="1400" spc="-20">
                <a:solidFill>
                  <a:srgbClr val="000000"/>
                </a:solidFill>
                <a:latin typeface="Times New Roman" panose="22635452340000000000" pitchFamily="1"/>
              </a:rPr>
              <a:t>Por tudo isto, tem sido proposto que a sociedade tecnocientífica não coloca apenas novos problemas às éticas clássicas: exige novas éticas. </a:t>
            </a:r>
          </a:p>
        </p:txBody>
      </p:sp>
      <p:sp>
        <p:nvSpPr>
          <p:cNvPr id="81" name="Text Placeholder 80"/>
          <p:cNvSpPr>
            <a:spLocks noGrp="1"/>
          </p:cNvSpPr>
          <p:nvPr>
            <p:ph type="body" idx="10"/>
          </p:nvPr>
        </p:nvSpPr>
        <p:spPr>
          <a:xfrm>
            <a:off x="640080" y="4998720"/>
            <a:ext cx="8031480" cy="944880"/>
          </a:xfrm>
          <a:prstGeom prst="rect">
            <a:avLst/>
          </a:prstGeom>
          <a:solidFill>
            <a:srgbClr val="CCFFFF"/>
          </a:solidFill>
          <a:ln w="0" cmpd="sng">
            <a:noFill/>
            <a:prstDash val="solid"/>
          </a:ln>
        </p:spPr>
        <p:txBody>
          <a:bodyPr vert="horz" lIns="0" tIns="45720" rIns="0" bIns="0" anchor="t"/>
          <a:lstStyle/>
          <a:p>
            <a:pPr marL="91440" marR="91440" indent="0" algn="just">
              <a:lnSpc>
                <a:spcPct val="95999"/>
              </a:lnSpc>
              <a:spcAft>
                <a:spcPts val="0"/>
              </a:spcAft>
            </a:pPr>
            <a:r>
              <a:rPr lang="en-US" sz="1450" spc="20">
                <a:solidFill>
                  <a:srgbClr val="000000"/>
                </a:solidFill>
                <a:latin typeface="Arial" panose="22635452340000000000" pitchFamily="2"/>
              </a:rPr>
              <a:t>i?1 </a:t>
            </a:r>
            <a:r>
              <a:rPr lang="en-US" sz="1400" spc="20">
                <a:solidFill>
                  <a:srgbClr val="000000"/>
                </a:solidFill>
                <a:latin typeface="Times New Roman" panose="22635452340000000000" pitchFamily="1"/>
              </a:rPr>
              <a:t>O filósofo alemão Hans Jonas foi pioneiro na abordagem ética dos problemas colocados pelas </a:t>
            </a:r>
            <a:r>
              <a:rPr lang="en-US" sz="1400" spc="-15">
                <a:solidFill>
                  <a:srgbClr val="000000"/>
                </a:solidFill>
                <a:latin typeface="Times New Roman" panose="22635452340000000000" pitchFamily="1"/>
              </a:rPr>
              <a:t>tecnociências. A titulo de exemplo, sugere que o Imperativo Categórico de Kant “age de tal maneira que </a:t>
            </a:r>
            <a:r>
              <a:rPr lang="en-US" sz="1400" spc="-20">
                <a:solidFill>
                  <a:srgbClr val="000000"/>
                </a:solidFill>
                <a:latin typeface="Times New Roman" panose="22635452340000000000" pitchFamily="1"/>
              </a:rPr>
              <a:t>possas desejar que o princípio da tua acção se venha a transformar numa lei universal” se reformule em “age</a:t>
            </a:r>
            <a:r>
              <a:rPr lang="en-US" sz="1400" spc="-25">
                <a:solidFill>
                  <a:srgbClr val="000000"/>
                </a:solidFill>
                <a:latin typeface="Times New Roman" panose="22635452340000000000" pitchFamily="1"/>
              </a:rPr>
              <a:t>de tal maneira que os efeitos da tua acção sejam compatíveis com a permanência da vida humana genuína”. 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ext Placeholder 87"/>
          <p:cNvSpPr>
            <a:spLocks noGrp="1"/>
          </p:cNvSpPr>
          <p:nvPr>
            <p:ph type="body" idx="10"/>
          </p:nvPr>
        </p:nvSpPr>
        <p:spPr>
          <a:xfrm>
            <a:off x="-81915" y="6618605"/>
            <a:ext cx="9144000" cy="19685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91440" marR="0" indent="0" algn="l">
              <a:lnSpc>
                <a:spcPct val="95999"/>
              </a:lnSpc>
              <a:spcAft>
                <a:spcPts val="0"/>
              </a:spcAft>
              <a:tabLst>
                <a:tab pos="4269105" algn="l"/>
                <a:tab pos="8976360" algn="r"/>
              </a:tabLst>
            </a:pPr>
            <a:r>
              <a:rPr lang="en-US" sz="1000" spc="-40">
                <a:solidFill>
                  <a:srgbClr val="000000"/>
                </a:solidFill>
                <a:latin typeface="Times New Roman" panose="22635452340000000000" pitchFamily="1"/>
              </a:rPr>
              <a:t>Departamento de Biologia Vegetal </a:t>
            </a:r>
            <a:r>
              <a:rPr lang="en-US" sz="1000" i="1" spc="-50">
                <a:solidFill>
                  <a:srgbClr val="000000"/>
                </a:solidFill>
                <a:latin typeface="Times New Roman" panose="22635452340000000000" pitchFamily="1"/>
              </a:rPr>
              <a:t>Bioética 2011/2012 </a:t>
            </a:r>
            <a:r>
              <a:rPr lang="en-US" sz="1000" spc="-20">
                <a:solidFill>
                  <a:srgbClr val="000000"/>
                </a:solidFill>
                <a:latin typeface="Times New Roman" panose="22635452340000000000" pitchFamily="1"/>
              </a:rPr>
              <a:t>Jorge Marques da Silva </a:t>
            </a:r>
          </a:p>
        </p:txBody>
      </p:sp>
      <p:sp>
        <p:nvSpPr>
          <p:cNvPr id="89" name="Text Placeholder 88"/>
          <p:cNvSpPr>
            <a:spLocks noGrp="1"/>
          </p:cNvSpPr>
          <p:nvPr>
            <p:ph type="body" idx="10"/>
          </p:nvPr>
        </p:nvSpPr>
        <p:spPr>
          <a:xfrm>
            <a:off x="0" y="6621780"/>
            <a:ext cx="8980170" cy="19367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91440" marR="0" indent="0" algn="l">
              <a:lnSpc>
                <a:spcPct val="95999"/>
              </a:lnSpc>
              <a:spcAft>
                <a:spcPts val="0"/>
              </a:spcAft>
              <a:tabLst>
                <a:tab pos="4272280" algn="l"/>
                <a:tab pos="8976360" algn="r"/>
              </a:tabLst>
            </a:pPr>
            <a:r>
              <a:rPr lang="en-US" sz="1000" spc="-40">
                <a:solidFill>
                  <a:srgbClr val="000000"/>
                </a:solidFill>
                <a:latin typeface="Times New Roman" panose="22635452340000000000" pitchFamily="1"/>
              </a:rPr>
              <a:t>Departamento de Biologia Vegetal </a:t>
            </a:r>
            <a:r>
              <a:rPr lang="en-US" sz="1000" i="1" spc="-50">
                <a:solidFill>
                  <a:srgbClr val="000000"/>
                </a:solidFill>
                <a:latin typeface="Times New Roman" panose="22635452340000000000" pitchFamily="1"/>
              </a:rPr>
              <a:t>Bioética 2011/2012 </a:t>
            </a:r>
            <a:r>
              <a:rPr lang="en-US" sz="1000" spc="-20">
                <a:solidFill>
                  <a:srgbClr val="000000"/>
                </a:solidFill>
                <a:latin typeface="Times New Roman" panose="22635452340000000000" pitchFamily="1"/>
              </a:rPr>
              <a:t>Jorge Marques da Silva </a:t>
            </a:r>
          </a:p>
        </p:txBody>
      </p:sp>
      <p:sp>
        <p:nvSpPr>
          <p:cNvPr id="92" name="Text Placeholder 91"/>
          <p:cNvSpPr>
            <a:spLocks noGrp="1"/>
          </p:cNvSpPr>
          <p:nvPr>
            <p:ph type="body" idx="10"/>
          </p:nvPr>
        </p:nvSpPr>
        <p:spPr>
          <a:xfrm>
            <a:off x="1115695" y="1124585"/>
            <a:ext cx="7092315" cy="765175"/>
          </a:xfrm>
          <a:prstGeom prst="rect">
            <a:avLst/>
          </a:prstGeom>
          <a:solidFill>
            <a:srgbClr val="CCFFFF"/>
          </a:solidFill>
          <a:ln w="0" cmpd="sng">
            <a:noFill/>
            <a:prstDash val="solid"/>
          </a:ln>
        </p:spPr>
        <p:txBody>
          <a:bodyPr vert="horz" lIns="0" tIns="68580" rIns="0" bIns="0" anchor="t"/>
          <a:lstStyle/>
          <a:p>
            <a:pPr marL="91440" marR="0" indent="0" algn="l">
              <a:lnSpc>
                <a:spcPct val="95999"/>
              </a:lnSpc>
              <a:spcAft>
                <a:spcPts val="360"/>
              </a:spcAft>
            </a:pPr>
            <a:r>
              <a:rPr lang="en-US" sz="4400" spc="-30">
                <a:solidFill>
                  <a:srgbClr val="000000"/>
                </a:solidFill>
                <a:latin typeface="Times New Roman" panose="22635452340000000000" pitchFamily="1"/>
              </a:rPr>
              <a:t>PLANTAS TRANSGÉNICAS 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Text Placeholder 98"/>
          <p:cNvSpPr>
            <a:spLocks noGrp="1"/>
          </p:cNvSpPr>
          <p:nvPr>
            <p:ph type="body" idx="10"/>
          </p:nvPr>
        </p:nvSpPr>
        <p:spPr>
          <a:xfrm>
            <a:off x="-81915" y="6618605"/>
            <a:ext cx="9144000" cy="19685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91440" marR="0" indent="0" algn="l">
              <a:lnSpc>
                <a:spcPct val="95999"/>
              </a:lnSpc>
              <a:spcAft>
                <a:spcPts val="0"/>
              </a:spcAft>
              <a:tabLst>
                <a:tab pos="4269105" algn="l"/>
                <a:tab pos="8976360" algn="r"/>
              </a:tabLst>
            </a:pPr>
            <a:r>
              <a:rPr lang="en-US" sz="1000" spc="-40">
                <a:solidFill>
                  <a:srgbClr val="000000"/>
                </a:solidFill>
                <a:latin typeface="Times New Roman" panose="22635452340000000000" pitchFamily="1"/>
              </a:rPr>
              <a:t>Departamento de Biologia Vegetal </a:t>
            </a:r>
            <a:r>
              <a:rPr lang="en-US" sz="1000" i="1" spc="-50">
                <a:solidFill>
                  <a:srgbClr val="000000"/>
                </a:solidFill>
                <a:latin typeface="Times New Roman" panose="22635452340000000000" pitchFamily="1"/>
              </a:rPr>
              <a:t>Bioética 2011/2012 </a:t>
            </a:r>
            <a:r>
              <a:rPr lang="en-US" sz="1000" spc="-20">
                <a:solidFill>
                  <a:srgbClr val="000000"/>
                </a:solidFill>
                <a:latin typeface="Times New Roman" panose="22635452340000000000" pitchFamily="1"/>
              </a:rPr>
              <a:t>Jorge Marques da Silva </a:t>
            </a:r>
          </a:p>
        </p:txBody>
      </p:sp>
      <p:sp>
        <p:nvSpPr>
          <p:cNvPr id="100" name="Text Placeholder 99"/>
          <p:cNvSpPr>
            <a:spLocks noGrp="1"/>
          </p:cNvSpPr>
          <p:nvPr>
            <p:ph type="body" idx="10"/>
          </p:nvPr>
        </p:nvSpPr>
        <p:spPr>
          <a:xfrm>
            <a:off x="0" y="6621780"/>
            <a:ext cx="8980170" cy="19367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91440" marR="0" indent="0" algn="l">
              <a:lnSpc>
                <a:spcPct val="95999"/>
              </a:lnSpc>
              <a:spcAft>
                <a:spcPts val="0"/>
              </a:spcAft>
              <a:tabLst>
                <a:tab pos="4272280" algn="l"/>
                <a:tab pos="8976360" algn="r"/>
              </a:tabLst>
            </a:pPr>
            <a:r>
              <a:rPr lang="en-US" sz="1000" spc="-40">
                <a:solidFill>
                  <a:srgbClr val="000000"/>
                </a:solidFill>
                <a:latin typeface="Times New Roman" panose="22635452340000000000" pitchFamily="1"/>
              </a:rPr>
              <a:t>Departamento de Biologia Vegetal </a:t>
            </a:r>
            <a:r>
              <a:rPr lang="en-US" sz="1000" i="1" spc="-50">
                <a:solidFill>
                  <a:srgbClr val="000000"/>
                </a:solidFill>
                <a:latin typeface="Times New Roman" panose="22635452340000000000" pitchFamily="1"/>
              </a:rPr>
              <a:t>Bioética 2011/2012 </a:t>
            </a:r>
            <a:r>
              <a:rPr lang="en-US" sz="1000" spc="-20">
                <a:solidFill>
                  <a:srgbClr val="000000"/>
                </a:solidFill>
                <a:latin typeface="Times New Roman" panose="22635452340000000000" pitchFamily="1"/>
              </a:rPr>
              <a:t>Jorge Marques da Silva </a:t>
            </a:r>
          </a:p>
        </p:txBody>
      </p:sp>
      <p:sp>
        <p:nvSpPr>
          <p:cNvPr id="105" name="Text Placeholder 104"/>
          <p:cNvSpPr>
            <a:spLocks noGrp="1"/>
          </p:cNvSpPr>
          <p:nvPr>
            <p:ph type="body" idx="10"/>
          </p:nvPr>
        </p:nvSpPr>
        <p:spPr>
          <a:xfrm>
            <a:off x="91440" y="5848350"/>
            <a:ext cx="9052560" cy="63182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2834640" marR="0" indent="0" algn="l">
              <a:lnSpc>
                <a:spcPct val="81599"/>
              </a:lnSpc>
              <a:spcAft>
                <a:spcPts val="2700"/>
              </a:spcAft>
            </a:pPr>
            <a:r>
              <a:rPr lang="en-US" sz="2400" spc="-75">
                <a:solidFill>
                  <a:srgbClr val="000000"/>
                </a:solidFill>
                <a:latin typeface="Times New Roman" panose="22635452340000000000" pitchFamily="1"/>
              </a:rPr>
              <a:t>Dados referentes aos EUA </a:t>
            </a:r>
          </a:p>
        </p:txBody>
      </p:sp>
      <p:sp>
        <p:nvSpPr>
          <p:cNvPr id="106" name="Text Placeholder 105"/>
          <p:cNvSpPr>
            <a:spLocks noGrp="1"/>
          </p:cNvSpPr>
          <p:nvPr>
            <p:ph type="body" idx="10"/>
          </p:nvPr>
        </p:nvSpPr>
        <p:spPr>
          <a:xfrm>
            <a:off x="3639185" y="6480175"/>
            <a:ext cx="5504815" cy="6096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algn="l"/>
            <a:r>
              <a:rPr lang="en-US" sz="100"/>
              <a:t> 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  <p:sldLayoutId id="2147483684" r:id="rId37"/>
    <p:sldLayoutId id="2147483685" r:id="rId3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idx="4294967295"/>
          </p:nvPr>
        </p:nvSpPr>
        <p:spPr>
          <a:xfrm>
            <a:off x="343877" y="789966"/>
            <a:ext cx="8458200" cy="4408487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ctr">
              <a:lnSpc>
                <a:spcPct val="112319"/>
              </a:lnSpc>
              <a:spcAft>
                <a:spcPts val="0"/>
              </a:spcAft>
              <a:buNone/>
            </a:pPr>
            <a:r>
              <a:rPr lang="en-US" sz="3200" spc="5" dirty="0">
                <a:solidFill>
                  <a:srgbClr val="0000FF"/>
                </a:solidFill>
                <a:latin typeface="Arial" panose="22635452340000000000" pitchFamily="2"/>
              </a:rPr>
              <a:t>ÉTICA DA BIOTECNOLOGIA - INTRODUÇÃO </a:t>
            </a:r>
          </a:p>
          <a:p>
            <a:pPr marL="0" marR="0" indent="0" algn="ctr">
              <a:lnSpc>
                <a:spcPct val="95999"/>
              </a:lnSpc>
              <a:spcBef>
                <a:spcPts val="2340"/>
              </a:spcBef>
              <a:spcAft>
                <a:spcPts val="0"/>
              </a:spcAft>
              <a:buNone/>
            </a:pPr>
            <a:endParaRPr lang="en-US" sz="2400" spc="0" dirty="0">
              <a:solidFill>
                <a:srgbClr val="0000FF"/>
              </a:solidFill>
              <a:latin typeface="Arial" panose="22635452340000000000" pitchFamily="2"/>
            </a:endParaRPr>
          </a:p>
          <a:p>
            <a:pPr marL="0" marR="0" indent="0" algn="ctr">
              <a:lnSpc>
                <a:spcPct val="95999"/>
              </a:lnSpc>
              <a:spcBef>
                <a:spcPts val="2340"/>
              </a:spcBef>
              <a:spcAft>
                <a:spcPts val="0"/>
              </a:spcAft>
              <a:buNone/>
            </a:pPr>
            <a:endParaRPr lang="en-US" sz="2400" dirty="0">
              <a:solidFill>
                <a:srgbClr val="0000FF"/>
              </a:solidFill>
              <a:latin typeface="Arial" panose="22635452340000000000" pitchFamily="2"/>
            </a:endParaRPr>
          </a:p>
          <a:p>
            <a:pPr marL="0" marR="0" indent="0" algn="ctr">
              <a:lnSpc>
                <a:spcPct val="95999"/>
              </a:lnSpc>
              <a:spcBef>
                <a:spcPts val="2340"/>
              </a:spcBef>
              <a:spcAft>
                <a:spcPts val="0"/>
              </a:spcAft>
              <a:buNone/>
            </a:pPr>
            <a:r>
              <a:rPr lang="en-US" sz="2400" spc="0" dirty="0">
                <a:solidFill>
                  <a:srgbClr val="0000FF"/>
                </a:solidFill>
                <a:latin typeface="Arial" panose="22635452340000000000" pitchFamily="2"/>
              </a:rPr>
              <a:t>11 &amp; 13 DE ABRIL DE 2018 </a:t>
            </a:r>
          </a:p>
          <a:p>
            <a:pPr marL="3520440" marR="0" indent="0" algn="l">
              <a:lnSpc>
                <a:spcPct val="95999"/>
              </a:lnSpc>
              <a:spcBef>
                <a:spcPts val="2880"/>
              </a:spcBef>
              <a:spcAft>
                <a:spcPts val="19260"/>
              </a:spcAft>
              <a:buNone/>
            </a:pPr>
            <a:r>
              <a:rPr lang="en-US" sz="2400" spc="0" dirty="0">
                <a:solidFill>
                  <a:srgbClr val="0000FF"/>
                </a:solidFill>
                <a:latin typeface="Arial" panose="22635452340000000000" pitchFamily="2"/>
              </a:rPr>
              <a:t>(14ª aula)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1400419" y="1362710"/>
            <a:ext cx="6370320" cy="398335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368" y="1397075"/>
            <a:ext cx="8538678" cy="433160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641301" y="1703705"/>
            <a:ext cx="7705530" cy="3649833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366" y="765841"/>
            <a:ext cx="7151076" cy="556300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525793" y="1631093"/>
            <a:ext cx="1499287" cy="395416"/>
          </a:xfrm>
          <a:prstGeom prst="rect">
            <a:avLst/>
          </a:prstGeom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3525793" y="5288692"/>
            <a:ext cx="1499287" cy="205946"/>
          </a:xfrm>
          <a:prstGeom prst="rect">
            <a:avLst/>
          </a:prstGeom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5605846" y="2590801"/>
            <a:ext cx="1499287" cy="205946"/>
          </a:xfrm>
          <a:prstGeom prst="rect">
            <a:avLst/>
          </a:prstGeom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5605845" y="2990335"/>
            <a:ext cx="1499287" cy="189471"/>
          </a:xfrm>
          <a:prstGeom prst="rect">
            <a:avLst/>
          </a:prstGeom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2279" y="750275"/>
            <a:ext cx="6039321" cy="573712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886464" y="2965623"/>
            <a:ext cx="1771136" cy="395416"/>
          </a:xfrm>
          <a:prstGeom prst="rect">
            <a:avLst/>
          </a:prstGeom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3952295" y="2088294"/>
            <a:ext cx="1499287" cy="737284"/>
          </a:xfrm>
          <a:prstGeom prst="rect">
            <a:avLst/>
          </a:prstGeom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1886464" y="3542270"/>
            <a:ext cx="1771136" cy="197708"/>
          </a:xfrm>
          <a:prstGeom prst="rect">
            <a:avLst/>
          </a:prstGeom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0215" y="781538"/>
            <a:ext cx="6613383" cy="5664931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9110" y="683853"/>
            <a:ext cx="7221414" cy="5791918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263" y="654948"/>
            <a:ext cx="7656477" cy="5783952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488" y="724562"/>
            <a:ext cx="7739423" cy="5711434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773206" y="2709583"/>
            <a:ext cx="242047" cy="8740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Oval 2"/>
          <p:cNvSpPr/>
          <p:nvPr/>
        </p:nvSpPr>
        <p:spPr>
          <a:xfrm>
            <a:off x="1015253" y="2524686"/>
            <a:ext cx="282388" cy="4471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/>
          <p:cNvSpPr/>
          <p:nvPr/>
        </p:nvSpPr>
        <p:spPr>
          <a:xfrm>
            <a:off x="443753" y="3429000"/>
            <a:ext cx="278735" cy="3025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803462" y="2587718"/>
            <a:ext cx="423582" cy="418540"/>
          </a:xfrm>
          <a:prstGeom prst="ellips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803462" y="4208739"/>
            <a:ext cx="437029" cy="434560"/>
          </a:xfrm>
          <a:prstGeom prst="ellips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611" y="706159"/>
            <a:ext cx="8383951" cy="581101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9"/>
          <p:cNvSpPr>
            <a:spLocks noGrp="1"/>
          </p:cNvSpPr>
          <p:nvPr>
            <p:ph type="body" idx="4294967295"/>
          </p:nvPr>
        </p:nvSpPr>
        <p:spPr>
          <a:xfrm>
            <a:off x="92075" y="1473200"/>
            <a:ext cx="9051925" cy="77152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411480" marR="0" indent="0" algn="l">
              <a:lnSpc>
                <a:spcPct val="85439"/>
              </a:lnSpc>
              <a:spcAft>
                <a:spcPts val="2340"/>
              </a:spcAft>
              <a:buNone/>
            </a:pPr>
            <a:r>
              <a:rPr lang="en-US" sz="3200" spc="0" dirty="0" err="1">
                <a:solidFill>
                  <a:srgbClr val="000000"/>
                </a:solidFill>
                <a:latin typeface="Times New Roman" panose="22635452340000000000" pitchFamily="1"/>
              </a:rPr>
              <a:t>Sumário</a:t>
            </a:r>
            <a:r>
              <a:rPr lang="en-US" sz="3200" spc="0" dirty="0">
                <a:solidFill>
                  <a:srgbClr val="000000"/>
                </a:solidFill>
                <a:latin typeface="Times New Roman" panose="22635452340000000000" pitchFamily="1"/>
              </a:rPr>
              <a:t> da Aula Anterior: 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idx="4294967295"/>
          </p:nvPr>
        </p:nvSpPr>
        <p:spPr>
          <a:xfrm>
            <a:off x="492370" y="2244725"/>
            <a:ext cx="8284308" cy="772013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just">
              <a:lnSpc>
                <a:spcPct val="95999"/>
              </a:lnSpc>
              <a:spcAft>
                <a:spcPts val="0"/>
              </a:spcAft>
              <a:buNone/>
            </a:pPr>
            <a:r>
              <a:rPr lang="en-US" sz="2000" spc="50" dirty="0">
                <a:solidFill>
                  <a:srgbClr val="000000"/>
                </a:solidFill>
                <a:latin typeface="Times New Roman" panose="22635452340000000000" pitchFamily="1"/>
              </a:rPr>
              <a:t>A </a:t>
            </a:r>
            <a:r>
              <a:rPr lang="en-US" sz="2000" spc="50" dirty="0" err="1">
                <a:solidFill>
                  <a:srgbClr val="000000"/>
                </a:solidFill>
                <a:latin typeface="Times New Roman" panose="22635452340000000000" pitchFamily="1"/>
              </a:rPr>
              <a:t>eutanásia</a:t>
            </a:r>
            <a:r>
              <a:rPr lang="en-US" sz="2000" spc="50" dirty="0">
                <a:solidFill>
                  <a:srgbClr val="000000"/>
                </a:solidFill>
                <a:latin typeface="Times New Roman" panose="22635452340000000000" pitchFamily="1"/>
              </a:rPr>
              <a:t>: </a:t>
            </a:r>
            <a:r>
              <a:rPr lang="en-US" sz="2000" spc="50" dirty="0" err="1">
                <a:solidFill>
                  <a:srgbClr val="000000"/>
                </a:solidFill>
                <a:latin typeface="Times New Roman" panose="22635452340000000000" pitchFamily="1"/>
              </a:rPr>
              <a:t>historial</a:t>
            </a:r>
            <a:r>
              <a:rPr lang="en-US" sz="2000" spc="50" dirty="0">
                <a:solidFill>
                  <a:srgbClr val="000000"/>
                </a:solidFill>
                <a:latin typeface="Times New Roman" panose="22635452340000000000" pitchFamily="1"/>
              </a:rPr>
              <a:t> e </a:t>
            </a:r>
            <a:r>
              <a:rPr lang="en-US" sz="2000" spc="50" dirty="0" err="1">
                <a:solidFill>
                  <a:srgbClr val="000000"/>
                </a:solidFill>
                <a:latin typeface="Times New Roman" panose="22635452340000000000" pitchFamily="1"/>
              </a:rPr>
              <a:t>problemas</a:t>
            </a:r>
            <a:r>
              <a:rPr lang="en-US" sz="2000" spc="50" dirty="0">
                <a:solidFill>
                  <a:srgbClr val="000000"/>
                </a:solidFill>
                <a:latin typeface="Times New Roman" panose="22635452340000000000" pitchFamily="1"/>
              </a:rPr>
              <a:t> </a:t>
            </a:r>
            <a:r>
              <a:rPr lang="en-US" sz="2000" spc="50" dirty="0" err="1">
                <a:solidFill>
                  <a:srgbClr val="000000"/>
                </a:solidFill>
                <a:latin typeface="Times New Roman" panose="22635452340000000000" pitchFamily="1"/>
              </a:rPr>
              <a:t>éticos</a:t>
            </a:r>
            <a:r>
              <a:rPr lang="en-US" sz="2000" spc="50" dirty="0">
                <a:solidFill>
                  <a:srgbClr val="000000"/>
                </a:solidFill>
                <a:latin typeface="Times New Roman" panose="22635452340000000000" pitchFamily="1"/>
              </a:rPr>
              <a:t>. </a:t>
            </a:r>
            <a:r>
              <a:rPr lang="en-US" sz="2000" spc="50" dirty="0" err="1">
                <a:solidFill>
                  <a:srgbClr val="000000"/>
                </a:solidFill>
                <a:latin typeface="Times New Roman" panose="22635452340000000000" pitchFamily="1"/>
              </a:rPr>
              <a:t>Critérios</a:t>
            </a:r>
            <a:r>
              <a:rPr lang="en-US" sz="2000" spc="50" dirty="0">
                <a:solidFill>
                  <a:srgbClr val="000000"/>
                </a:solidFill>
                <a:latin typeface="Times New Roman" panose="22635452340000000000" pitchFamily="1"/>
              </a:rPr>
              <a:t> de </a:t>
            </a:r>
            <a:r>
              <a:rPr lang="en-US" sz="2000" spc="50" dirty="0" err="1">
                <a:solidFill>
                  <a:srgbClr val="000000"/>
                </a:solidFill>
                <a:latin typeface="Times New Roman" panose="22635452340000000000" pitchFamily="1"/>
              </a:rPr>
              <a:t>morte</a:t>
            </a:r>
            <a:r>
              <a:rPr lang="en-US" sz="2000" spc="50" dirty="0">
                <a:solidFill>
                  <a:srgbClr val="000000"/>
                </a:solidFill>
                <a:latin typeface="Times New Roman" panose="22635452340000000000" pitchFamily="1"/>
              </a:rPr>
              <a:t>: </a:t>
            </a:r>
            <a:r>
              <a:rPr lang="en-US" sz="2000" spc="50" dirty="0" err="1">
                <a:solidFill>
                  <a:srgbClr val="000000"/>
                </a:solidFill>
                <a:latin typeface="Times New Roman" panose="22635452340000000000" pitchFamily="1"/>
              </a:rPr>
              <a:t>impacte</a:t>
            </a:r>
            <a:r>
              <a:rPr lang="en-US" sz="2000" spc="50" dirty="0">
                <a:solidFill>
                  <a:srgbClr val="000000"/>
                </a:solidFill>
                <a:latin typeface="Times New Roman" panose="22635452340000000000" pitchFamily="1"/>
              </a:rPr>
              <a:t> da </a:t>
            </a:r>
            <a:r>
              <a:rPr lang="en-US" sz="2000" spc="-40" dirty="0" err="1">
                <a:solidFill>
                  <a:srgbClr val="000000"/>
                </a:solidFill>
                <a:latin typeface="Times New Roman" panose="22635452340000000000" pitchFamily="1"/>
              </a:rPr>
              <a:t>tecnologia</a:t>
            </a:r>
            <a:r>
              <a:rPr lang="en-US" sz="2000" spc="-40" dirty="0">
                <a:solidFill>
                  <a:srgbClr val="000000"/>
                </a:solidFill>
                <a:latin typeface="Times New Roman" panose="22635452340000000000" pitchFamily="1"/>
              </a:rPr>
              <a:t>. </a:t>
            </a:r>
            <a:r>
              <a:rPr lang="en-US" sz="2000" spc="-40" dirty="0" err="1">
                <a:solidFill>
                  <a:srgbClr val="000000"/>
                </a:solidFill>
                <a:latin typeface="Times New Roman" panose="22635452340000000000" pitchFamily="1"/>
              </a:rPr>
              <a:t>Discussão</a:t>
            </a:r>
            <a:r>
              <a:rPr lang="en-US" sz="2000" spc="-40" dirty="0">
                <a:solidFill>
                  <a:srgbClr val="000000"/>
                </a:solidFill>
                <a:latin typeface="Times New Roman" panose="22635452340000000000" pitchFamily="1"/>
              </a:rPr>
              <a:t> dos </a:t>
            </a:r>
            <a:r>
              <a:rPr lang="en-US" sz="2000" spc="-40" dirty="0" err="1">
                <a:solidFill>
                  <a:srgbClr val="000000"/>
                </a:solidFill>
                <a:latin typeface="Times New Roman" panose="22635452340000000000" pitchFamily="1"/>
              </a:rPr>
              <a:t>casos</a:t>
            </a:r>
            <a:r>
              <a:rPr lang="en-US" sz="2000" spc="-40" dirty="0">
                <a:solidFill>
                  <a:srgbClr val="000000"/>
                </a:solidFill>
                <a:latin typeface="Times New Roman" panose="22635452340000000000" pitchFamily="1"/>
              </a:rPr>
              <a:t> “Rom, Dave and Tony”.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" y="960122"/>
            <a:ext cx="8873392" cy="4655818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338248" y="960122"/>
            <a:ext cx="437029" cy="434560"/>
          </a:xfrm>
          <a:prstGeom prst="ellips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804545" y="1143000"/>
            <a:ext cx="7382510" cy="465709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877570" y="1136650"/>
            <a:ext cx="7388860" cy="456311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8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972185" y="1143000"/>
            <a:ext cx="7489190" cy="4422775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Text Placeholder 268"/>
          <p:cNvSpPr>
            <a:spLocks noGrp="1"/>
          </p:cNvSpPr>
          <p:nvPr>
            <p:ph type="body" idx="4294967295"/>
          </p:nvPr>
        </p:nvSpPr>
        <p:spPr>
          <a:xfrm>
            <a:off x="241704" y="5736417"/>
            <a:ext cx="8902296" cy="73088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320040" marR="640080" indent="0" algn="just">
              <a:lnSpc>
                <a:spcPct val="95999"/>
              </a:lnSpc>
              <a:spcAft>
                <a:spcPts val="8280"/>
              </a:spcAft>
              <a:buNone/>
            </a:pPr>
            <a:r>
              <a:rPr lang="en-US" sz="1600" spc="-35" dirty="0">
                <a:solidFill>
                  <a:srgbClr val="000000"/>
                </a:solidFill>
                <a:latin typeface="Times New Roman" panose="22635452340000000000" pitchFamily="1"/>
              </a:rPr>
              <a:t>In</a:t>
            </a:r>
            <a:r>
              <a:rPr lang="en-US" sz="1600" b="1" spc="-35" dirty="0">
                <a:solidFill>
                  <a:srgbClr val="FF0000"/>
                </a:solidFill>
                <a:latin typeface="Times New Roman" panose="22635452340000000000" pitchFamily="1"/>
              </a:rPr>
              <a:t> 2009,</a:t>
            </a:r>
            <a:r>
              <a:rPr lang="en-US" sz="1600" spc="-35" dirty="0">
                <a:solidFill>
                  <a:srgbClr val="000000"/>
                </a:solidFill>
                <a:latin typeface="Times New Roman" panose="22635452340000000000" pitchFamily="1"/>
              </a:rPr>
              <a:t> the total land area planted in transgenic crops reached 134 million hectares, an increase of 7% over 2008 despite the global recession. This increase can be attributed basically to an increase </a:t>
            </a:r>
            <a:r>
              <a:rPr lang="en-US" sz="1600" spc="-45" dirty="0">
                <a:solidFill>
                  <a:srgbClr val="000000"/>
                </a:solidFill>
                <a:latin typeface="Times New Roman" panose="22635452340000000000" pitchFamily="1"/>
              </a:rPr>
              <a:t>in the number of farmers who have opted to use this technology.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9724" y="748492"/>
            <a:ext cx="7068907" cy="4804409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Text Placeholder 279"/>
          <p:cNvSpPr>
            <a:spLocks noGrp="1"/>
          </p:cNvSpPr>
          <p:nvPr>
            <p:ph type="body" idx="4294967295"/>
          </p:nvPr>
        </p:nvSpPr>
        <p:spPr>
          <a:xfrm>
            <a:off x="92075" y="784225"/>
            <a:ext cx="9051925" cy="2391237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228600" marR="274320" indent="0" algn="just">
              <a:lnSpc>
                <a:spcPct val="95999"/>
              </a:lnSpc>
              <a:spcAft>
                <a:spcPts val="0"/>
              </a:spcAft>
              <a:buNone/>
            </a:pPr>
            <a:r>
              <a:rPr lang="en-US" sz="1600" spc="-10" dirty="0">
                <a:solidFill>
                  <a:srgbClr val="000000"/>
                </a:solidFill>
                <a:latin typeface="Times New Roman" panose="22635452340000000000" pitchFamily="1"/>
              </a:rPr>
              <a:t>The study, prepared by the International Service for the Acquisition of Agro-biotech Applications </a:t>
            </a:r>
            <a:r>
              <a:rPr lang="en-US" sz="1600" spc="-40" dirty="0">
                <a:solidFill>
                  <a:srgbClr val="000000"/>
                </a:solidFill>
                <a:latin typeface="Times New Roman" panose="22635452340000000000" pitchFamily="1"/>
              </a:rPr>
              <a:t>(ISAAA), indicates that the number of countries producing transgenic crops</a:t>
            </a:r>
            <a:r>
              <a:rPr lang="en-US" sz="1600" b="1" spc="-40" dirty="0">
                <a:solidFill>
                  <a:srgbClr val="FF0000"/>
                </a:solidFill>
                <a:latin typeface="Times New Roman" panose="22635452340000000000" pitchFamily="1"/>
              </a:rPr>
              <a:t> held at 25 in 2009</a:t>
            </a:r>
            <a:r>
              <a:rPr lang="en-US" sz="1600" spc="-40" dirty="0">
                <a:solidFill>
                  <a:srgbClr val="FF0000"/>
                </a:solidFill>
                <a:latin typeface="Times New Roman" panose="22635452340000000000" pitchFamily="1"/>
              </a:rPr>
              <a:t>,</a:t>
            </a:r>
            <a:r>
              <a:rPr lang="en-US" sz="1600" spc="-40" dirty="0">
                <a:solidFill>
                  <a:srgbClr val="000000"/>
                </a:solidFill>
                <a:latin typeface="Times New Roman" panose="22635452340000000000" pitchFamily="1"/>
              </a:rPr>
              <a:t> vs. 27 in the </a:t>
            </a:r>
            <a:r>
              <a:rPr lang="en-US" sz="1600" spc="-30" dirty="0">
                <a:solidFill>
                  <a:srgbClr val="000000"/>
                </a:solidFill>
                <a:latin typeface="Times New Roman" panose="22635452340000000000" pitchFamily="1"/>
              </a:rPr>
              <a:t>previous year, with</a:t>
            </a:r>
            <a:r>
              <a:rPr lang="en-US" sz="1600" b="1" spc="-30" dirty="0">
                <a:solidFill>
                  <a:srgbClr val="FF0000"/>
                </a:solidFill>
                <a:latin typeface="Times New Roman" panose="22635452340000000000" pitchFamily="1"/>
              </a:rPr>
              <a:t> Costa Rica joining and Germany withdrawing. </a:t>
            </a:r>
          </a:p>
          <a:p>
            <a:pPr marL="228600" marR="274320" indent="0" algn="just">
              <a:lnSpc>
                <a:spcPct val="95999"/>
              </a:lnSpc>
              <a:spcBef>
                <a:spcPts val="1980"/>
              </a:spcBef>
              <a:spcAft>
                <a:spcPts val="27720"/>
              </a:spcAft>
              <a:buNone/>
            </a:pPr>
            <a:r>
              <a:rPr lang="en-US" sz="1600" spc="-15" dirty="0">
                <a:solidFill>
                  <a:srgbClr val="000000"/>
                </a:solidFill>
                <a:latin typeface="Times New Roman" panose="22635452340000000000" pitchFamily="1"/>
              </a:rPr>
              <a:t>In terms of area planted, and in descending order, the countries are United States, Brazil, Argentina, </a:t>
            </a:r>
            <a:r>
              <a:rPr lang="en-US" sz="1600" spc="-35" dirty="0">
                <a:solidFill>
                  <a:srgbClr val="000000"/>
                </a:solidFill>
                <a:latin typeface="Times New Roman" panose="22635452340000000000" pitchFamily="1"/>
              </a:rPr>
              <a:t>India, Canada, China, Paraguay, South Africa, Uruguay, Bolivia, Philippines, Australia, Burkina Faso, </a:t>
            </a:r>
            <a:r>
              <a:rPr lang="en-US" sz="1600" b="1" spc="-40" dirty="0">
                <a:solidFill>
                  <a:srgbClr val="C00000"/>
                </a:solidFill>
                <a:latin typeface="Times New Roman" panose="22635452340000000000" pitchFamily="1"/>
              </a:rPr>
              <a:t>Spain,</a:t>
            </a:r>
            <a:r>
              <a:rPr lang="en-US" sz="1600" spc="-40" dirty="0">
                <a:solidFill>
                  <a:srgbClr val="000000"/>
                </a:solidFill>
                <a:latin typeface="Times New Roman" panose="22635452340000000000" pitchFamily="1"/>
              </a:rPr>
              <a:t> Mexico, Chile, Colombia, Honduras,</a:t>
            </a:r>
            <a:r>
              <a:rPr lang="en-US" sz="1600" b="1" spc="-40" dirty="0">
                <a:solidFill>
                  <a:srgbClr val="C00000"/>
                </a:solidFill>
                <a:latin typeface="Times New Roman" panose="22635452340000000000" pitchFamily="1"/>
              </a:rPr>
              <a:t> Czech Republic</a:t>
            </a:r>
            <a:r>
              <a:rPr lang="en-US" sz="1600" spc="-40" dirty="0">
                <a:solidFill>
                  <a:srgbClr val="C00000"/>
                </a:solidFill>
                <a:latin typeface="Times New Roman" panose="22635452340000000000" pitchFamily="1"/>
              </a:rPr>
              <a:t>,</a:t>
            </a:r>
            <a:r>
              <a:rPr lang="en-US" sz="1600" b="1" spc="-40" dirty="0">
                <a:solidFill>
                  <a:srgbClr val="FF0000"/>
                </a:solidFill>
                <a:latin typeface="Times New Roman" panose="22635452340000000000" pitchFamily="1"/>
              </a:rPr>
              <a:t> Portugal (20),</a:t>
            </a:r>
            <a:r>
              <a:rPr lang="en-US" sz="1600" b="1" spc="-40" dirty="0">
                <a:solidFill>
                  <a:srgbClr val="C00000"/>
                </a:solidFill>
                <a:latin typeface="Times New Roman" panose="22635452340000000000" pitchFamily="1"/>
              </a:rPr>
              <a:t> Rumania, Poland</a:t>
            </a:r>
            <a:r>
              <a:rPr lang="en-US" sz="1600" spc="-40" dirty="0">
                <a:solidFill>
                  <a:srgbClr val="C00000"/>
                </a:solidFill>
                <a:latin typeface="Times New Roman" panose="22635452340000000000" pitchFamily="1"/>
              </a:rPr>
              <a:t>,</a:t>
            </a:r>
            <a:r>
              <a:rPr lang="en-US" sz="1600" spc="-40" dirty="0">
                <a:solidFill>
                  <a:srgbClr val="000000"/>
                </a:solidFill>
                <a:latin typeface="Times New Roman" panose="22635452340000000000" pitchFamily="1"/>
              </a:rPr>
              <a:t> Costa </a:t>
            </a:r>
            <a:r>
              <a:rPr lang="en-US" sz="1600" spc="-25" dirty="0">
                <a:solidFill>
                  <a:srgbClr val="000000"/>
                </a:solidFill>
                <a:latin typeface="Times New Roman" panose="22635452340000000000" pitchFamily="1"/>
              </a:rPr>
              <a:t>Rica, Egypt and Slovakia. Of these, 16 are developing countries and account for 50% of the production </a:t>
            </a:r>
            <a:r>
              <a:rPr lang="en-US" sz="1600" spc="-30" dirty="0">
                <a:solidFill>
                  <a:srgbClr val="000000"/>
                </a:solidFill>
                <a:latin typeface="Times New Roman" panose="22635452340000000000" pitchFamily="1"/>
              </a:rPr>
              <a:t>of </a:t>
            </a:r>
            <a:r>
              <a:rPr lang="en-US" sz="1600" spc="-30" dirty="0" err="1">
                <a:solidFill>
                  <a:srgbClr val="000000"/>
                </a:solidFill>
                <a:latin typeface="Times New Roman" panose="22635452340000000000" pitchFamily="1"/>
              </a:rPr>
              <a:t>transgenics</a:t>
            </a:r>
            <a:r>
              <a:rPr lang="en-US" sz="1600" spc="-30" dirty="0">
                <a:solidFill>
                  <a:srgbClr val="000000"/>
                </a:solidFill>
                <a:latin typeface="Times New Roman" panose="22635452340000000000" pitchFamily="1"/>
              </a:rPr>
              <a:t> worldwide.</a:t>
            </a:r>
            <a:r>
              <a:rPr lang="en-US" sz="100" b="1" spc="-30" dirty="0">
                <a:solidFill>
                  <a:srgbClr val="000000"/>
                </a:solidFill>
                <a:latin typeface="Times New Roman" panose="22635452340000000000" pitchFamily="1"/>
              </a:rPr>
              <a:t> 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082" y="668186"/>
            <a:ext cx="8006178" cy="5817627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366" y="641445"/>
            <a:ext cx="8034895" cy="5809208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152" y="606127"/>
            <a:ext cx="7621995" cy="5644548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684" y="613676"/>
            <a:ext cx="7811294" cy="578473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 Placeholder 31"/>
          <p:cNvSpPr>
            <a:spLocks noGrp="1"/>
          </p:cNvSpPr>
          <p:nvPr>
            <p:ph type="body" idx="4294967295"/>
          </p:nvPr>
        </p:nvSpPr>
        <p:spPr>
          <a:xfrm>
            <a:off x="914400" y="1555750"/>
            <a:ext cx="8229600" cy="941388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ct val="95999"/>
              </a:lnSpc>
              <a:spcAft>
                <a:spcPts val="3240"/>
              </a:spcAft>
              <a:buNone/>
            </a:pPr>
            <a:r>
              <a:rPr lang="en-US" sz="3200" spc="0" dirty="0" err="1">
                <a:solidFill>
                  <a:srgbClr val="000000"/>
                </a:solidFill>
                <a:latin typeface="Times New Roman" panose="22635452340000000000" pitchFamily="1"/>
              </a:rPr>
              <a:t>Programa</a:t>
            </a:r>
            <a:r>
              <a:rPr lang="en-US" sz="3200" spc="0" dirty="0">
                <a:solidFill>
                  <a:srgbClr val="000000"/>
                </a:solidFill>
                <a:latin typeface="Times New Roman" panose="22635452340000000000" pitchFamily="1"/>
              </a:rPr>
              <a:t> Para a Aula de </a:t>
            </a:r>
            <a:r>
              <a:rPr lang="en-US" sz="3200" spc="0" dirty="0" err="1">
                <a:solidFill>
                  <a:srgbClr val="000000"/>
                </a:solidFill>
                <a:latin typeface="Times New Roman" panose="22635452340000000000" pitchFamily="1"/>
              </a:rPr>
              <a:t>Hoje</a:t>
            </a:r>
            <a:r>
              <a:rPr lang="en-US" sz="3200" spc="0" dirty="0">
                <a:solidFill>
                  <a:srgbClr val="000000"/>
                </a:solidFill>
                <a:latin typeface="Times New Roman" panose="22635452340000000000" pitchFamily="1"/>
              </a:rPr>
              <a:t>: </a:t>
            </a:r>
          </a:p>
        </p:txBody>
      </p:sp>
      <p:sp>
        <p:nvSpPr>
          <p:cNvPr id="33" name="Text Placeholder 32"/>
          <p:cNvSpPr>
            <a:spLocks noGrp="1"/>
          </p:cNvSpPr>
          <p:nvPr>
            <p:ph type="body" idx="4294967295"/>
          </p:nvPr>
        </p:nvSpPr>
        <p:spPr>
          <a:xfrm>
            <a:off x="914401" y="2497139"/>
            <a:ext cx="7620000" cy="80877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just">
              <a:lnSpc>
                <a:spcPct val="95999"/>
              </a:lnSpc>
              <a:spcAft>
                <a:spcPts val="0"/>
              </a:spcAft>
              <a:buNone/>
            </a:pPr>
            <a:r>
              <a:rPr lang="en-US" sz="2000" spc="-45" dirty="0" err="1">
                <a:solidFill>
                  <a:srgbClr val="000000"/>
                </a:solidFill>
                <a:latin typeface="Times New Roman" panose="22635452340000000000" pitchFamily="1"/>
              </a:rPr>
              <a:t>Aspectos</a:t>
            </a:r>
            <a:r>
              <a:rPr lang="en-US" sz="2000" spc="-45" dirty="0">
                <a:solidFill>
                  <a:srgbClr val="000000"/>
                </a:solidFill>
                <a:latin typeface="Times New Roman" panose="22635452340000000000" pitchFamily="1"/>
              </a:rPr>
              <a:t> </a:t>
            </a:r>
            <a:r>
              <a:rPr lang="en-US" sz="2000" spc="-45" dirty="0" err="1">
                <a:solidFill>
                  <a:srgbClr val="000000"/>
                </a:solidFill>
                <a:latin typeface="Times New Roman" panose="22635452340000000000" pitchFamily="1"/>
              </a:rPr>
              <a:t>teóricos</a:t>
            </a:r>
            <a:r>
              <a:rPr lang="en-US" sz="2000" spc="-45" dirty="0">
                <a:solidFill>
                  <a:srgbClr val="000000"/>
                </a:solidFill>
                <a:latin typeface="Times New Roman" panose="22635452340000000000" pitchFamily="1"/>
              </a:rPr>
              <a:t> da </a:t>
            </a:r>
            <a:r>
              <a:rPr lang="en-US" sz="2000" spc="-45" dirty="0" err="1">
                <a:solidFill>
                  <a:srgbClr val="000000"/>
                </a:solidFill>
                <a:latin typeface="Times New Roman" panose="22635452340000000000" pitchFamily="1"/>
              </a:rPr>
              <a:t>ética</a:t>
            </a:r>
            <a:r>
              <a:rPr lang="en-US" sz="2000" spc="-45" dirty="0">
                <a:solidFill>
                  <a:srgbClr val="000000"/>
                </a:solidFill>
                <a:latin typeface="Times New Roman" panose="22635452340000000000" pitchFamily="1"/>
              </a:rPr>
              <a:t> da </a:t>
            </a:r>
            <a:r>
              <a:rPr lang="en-US" sz="2000" spc="-45" dirty="0" err="1">
                <a:solidFill>
                  <a:srgbClr val="000000"/>
                </a:solidFill>
                <a:latin typeface="Times New Roman" panose="22635452340000000000" pitchFamily="1"/>
              </a:rPr>
              <a:t>biotecnologia</a:t>
            </a:r>
            <a:r>
              <a:rPr lang="en-US" sz="2000" spc="-45" dirty="0">
                <a:solidFill>
                  <a:srgbClr val="000000"/>
                </a:solidFill>
                <a:latin typeface="Times New Roman" panose="22635452340000000000" pitchFamily="1"/>
              </a:rPr>
              <a:t>. A </a:t>
            </a:r>
            <a:r>
              <a:rPr lang="en-US" sz="2000" spc="-45" dirty="0" err="1">
                <a:solidFill>
                  <a:srgbClr val="000000"/>
                </a:solidFill>
                <a:latin typeface="Times New Roman" panose="22635452340000000000" pitchFamily="1"/>
              </a:rPr>
              <a:t>utilização</a:t>
            </a:r>
            <a:r>
              <a:rPr lang="en-US" sz="2000" spc="-45" dirty="0">
                <a:solidFill>
                  <a:srgbClr val="000000"/>
                </a:solidFill>
                <a:latin typeface="Times New Roman" panose="22635452340000000000" pitchFamily="1"/>
              </a:rPr>
              <a:t> de </a:t>
            </a:r>
            <a:r>
              <a:rPr lang="en-US" sz="2000" spc="-45" dirty="0" err="1">
                <a:solidFill>
                  <a:srgbClr val="000000"/>
                </a:solidFill>
                <a:latin typeface="Times New Roman" panose="22635452340000000000" pitchFamily="1"/>
              </a:rPr>
              <a:t>plantas</a:t>
            </a:r>
            <a:r>
              <a:rPr lang="en-US" sz="2000" spc="-45" dirty="0">
                <a:solidFill>
                  <a:srgbClr val="000000"/>
                </a:solidFill>
                <a:latin typeface="Times New Roman" panose="22635452340000000000" pitchFamily="1"/>
              </a:rPr>
              <a:t> </a:t>
            </a:r>
            <a:r>
              <a:rPr lang="en-US" sz="2000" spc="-45" dirty="0" err="1">
                <a:solidFill>
                  <a:srgbClr val="000000"/>
                </a:solidFill>
                <a:latin typeface="Times New Roman" panose="22635452340000000000" pitchFamily="1"/>
              </a:rPr>
              <a:t>transgénicas</a:t>
            </a:r>
            <a:r>
              <a:rPr lang="en-US" sz="2000" spc="-45" dirty="0">
                <a:solidFill>
                  <a:srgbClr val="000000"/>
                </a:solidFill>
                <a:latin typeface="Times New Roman" panose="22635452340000000000" pitchFamily="1"/>
              </a:rPr>
              <a:t>. </a:t>
            </a:r>
            <a:r>
              <a:rPr lang="en-US" sz="2000" spc="-40" dirty="0" err="1">
                <a:solidFill>
                  <a:srgbClr val="000000"/>
                </a:solidFill>
                <a:latin typeface="Times New Roman" panose="22635452340000000000" pitchFamily="1"/>
              </a:rPr>
              <a:t>Estudo</a:t>
            </a:r>
            <a:r>
              <a:rPr lang="en-US" sz="2000" spc="-40" dirty="0">
                <a:solidFill>
                  <a:srgbClr val="000000"/>
                </a:solidFill>
                <a:latin typeface="Times New Roman" panose="22635452340000000000" pitchFamily="1"/>
              </a:rPr>
              <a:t> do </a:t>
            </a:r>
            <a:r>
              <a:rPr lang="en-US" sz="2000" spc="-40" dirty="0" err="1">
                <a:solidFill>
                  <a:srgbClr val="000000"/>
                </a:solidFill>
                <a:latin typeface="Times New Roman" panose="22635452340000000000" pitchFamily="1"/>
              </a:rPr>
              <a:t>caso</a:t>
            </a:r>
            <a:r>
              <a:rPr lang="en-US" sz="2000" spc="-40" dirty="0">
                <a:solidFill>
                  <a:srgbClr val="000000"/>
                </a:solidFill>
                <a:latin typeface="Times New Roman" panose="22635452340000000000" pitchFamily="1"/>
              </a:rPr>
              <a:t> “</a:t>
            </a:r>
            <a:r>
              <a:rPr lang="en-US" sz="2000" spc="-40" dirty="0" err="1">
                <a:solidFill>
                  <a:srgbClr val="000000"/>
                </a:solidFill>
                <a:latin typeface="Times New Roman" panose="22635452340000000000" pitchFamily="1"/>
              </a:rPr>
              <a:t>Plantas</a:t>
            </a:r>
            <a:r>
              <a:rPr lang="en-US" sz="2000" spc="-40" dirty="0">
                <a:solidFill>
                  <a:srgbClr val="000000"/>
                </a:solidFill>
                <a:latin typeface="Times New Roman" panose="22635452340000000000" pitchFamily="1"/>
              </a:rPr>
              <a:t> </a:t>
            </a:r>
            <a:r>
              <a:rPr lang="en-US" sz="2000" spc="-40" dirty="0" err="1">
                <a:solidFill>
                  <a:srgbClr val="000000"/>
                </a:solidFill>
                <a:latin typeface="Times New Roman" panose="22635452340000000000" pitchFamily="1"/>
              </a:rPr>
              <a:t>Transgénicas</a:t>
            </a:r>
            <a:r>
              <a:rPr lang="en-US" sz="2000" spc="-40" dirty="0">
                <a:solidFill>
                  <a:srgbClr val="000000"/>
                </a:solidFill>
                <a:latin typeface="Times New Roman" panose="22635452340000000000" pitchFamily="1"/>
              </a:rPr>
              <a:t> </a:t>
            </a:r>
            <a:r>
              <a:rPr lang="en-US" sz="2000" spc="-40" dirty="0" err="1">
                <a:solidFill>
                  <a:srgbClr val="000000"/>
                </a:solidFill>
                <a:latin typeface="Times New Roman" panose="22635452340000000000" pitchFamily="1"/>
              </a:rPr>
              <a:t>na</a:t>
            </a:r>
            <a:r>
              <a:rPr lang="en-US" sz="2000" spc="-40" dirty="0">
                <a:solidFill>
                  <a:srgbClr val="000000"/>
                </a:solidFill>
                <a:latin typeface="Times New Roman" panose="22635452340000000000" pitchFamily="1"/>
              </a:rPr>
              <a:t> </a:t>
            </a:r>
            <a:r>
              <a:rPr lang="en-US" sz="2000" spc="-40" dirty="0" err="1">
                <a:solidFill>
                  <a:srgbClr val="000000"/>
                </a:solidFill>
                <a:latin typeface="Times New Roman" panose="22635452340000000000" pitchFamily="1"/>
              </a:rPr>
              <a:t>Agricultura</a:t>
            </a:r>
            <a:r>
              <a:rPr lang="en-US" sz="2000" spc="-40" dirty="0">
                <a:solidFill>
                  <a:srgbClr val="000000"/>
                </a:solidFill>
                <a:latin typeface="Times New Roman" panose="22635452340000000000" pitchFamily="1"/>
              </a:rPr>
              <a:t>”. 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F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035" y="587327"/>
            <a:ext cx="8033048" cy="5895359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F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865" y="699732"/>
            <a:ext cx="7647230" cy="5668832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11497" y="631662"/>
            <a:ext cx="8400423" cy="4807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5999"/>
              </a:lnSpc>
            </a:pPr>
            <a:r>
              <a:rPr lang="en-US" sz="2000" b="1" spc="-100" dirty="0">
                <a:solidFill>
                  <a:srgbClr val="000000"/>
                </a:solidFill>
                <a:latin typeface="Times New Roman" panose="22635452340000000000" pitchFamily="1"/>
              </a:rPr>
              <a:t>   </a:t>
            </a:r>
            <a:r>
              <a:rPr lang="en-US" sz="2000" b="1" spc="-100" dirty="0" err="1">
                <a:solidFill>
                  <a:srgbClr val="000000"/>
                </a:solidFill>
                <a:latin typeface="Times New Roman" panose="22635452340000000000" pitchFamily="1"/>
              </a:rPr>
              <a:t>Plantas</a:t>
            </a:r>
            <a:r>
              <a:rPr lang="en-US" sz="2000" b="1" spc="-100" dirty="0">
                <a:solidFill>
                  <a:srgbClr val="000000"/>
                </a:solidFill>
                <a:latin typeface="Times New Roman" panose="22635452340000000000" pitchFamily="1"/>
              </a:rPr>
              <a:t> </a:t>
            </a:r>
            <a:r>
              <a:rPr lang="en-US" sz="2000" b="1" spc="-100" dirty="0" err="1">
                <a:solidFill>
                  <a:srgbClr val="000000"/>
                </a:solidFill>
                <a:latin typeface="Times New Roman" panose="22635452340000000000" pitchFamily="1"/>
              </a:rPr>
              <a:t>Transgénicas</a:t>
            </a:r>
            <a:r>
              <a:rPr lang="en-US" sz="2000" b="1" spc="-100" dirty="0">
                <a:solidFill>
                  <a:srgbClr val="000000"/>
                </a:solidFill>
                <a:latin typeface="Times New Roman" panose="22635452340000000000" pitchFamily="1"/>
              </a:rPr>
              <a:t> </a:t>
            </a:r>
            <a:r>
              <a:rPr lang="en-US" sz="2000" b="1" spc="-100" dirty="0" err="1">
                <a:solidFill>
                  <a:srgbClr val="000000"/>
                </a:solidFill>
                <a:latin typeface="Times New Roman" panose="22635452340000000000" pitchFamily="1"/>
              </a:rPr>
              <a:t>na</a:t>
            </a:r>
            <a:r>
              <a:rPr lang="en-US" sz="2000" b="1" spc="-100" dirty="0">
                <a:solidFill>
                  <a:srgbClr val="000000"/>
                </a:solidFill>
                <a:latin typeface="Times New Roman" panose="22635452340000000000" pitchFamily="1"/>
              </a:rPr>
              <a:t> </a:t>
            </a:r>
            <a:r>
              <a:rPr lang="en-US" sz="2000" b="1" spc="-100" dirty="0" err="1">
                <a:solidFill>
                  <a:srgbClr val="000000"/>
                </a:solidFill>
                <a:latin typeface="Times New Roman" panose="22635452340000000000" pitchFamily="1"/>
              </a:rPr>
              <a:t>Agricultura</a:t>
            </a:r>
            <a:r>
              <a:rPr lang="en-US" sz="2000" b="1" spc="-100" dirty="0">
                <a:solidFill>
                  <a:srgbClr val="000000"/>
                </a:solidFill>
                <a:latin typeface="Times New Roman" panose="22635452340000000000" pitchFamily="1"/>
              </a:rPr>
              <a:t> </a:t>
            </a:r>
          </a:p>
          <a:p>
            <a:pPr marL="502920" algn="ctr">
              <a:lnSpc>
                <a:spcPct val="95999"/>
              </a:lnSpc>
              <a:spcBef>
                <a:spcPts val="3060"/>
              </a:spcBef>
            </a:pPr>
            <a:r>
              <a:rPr lang="en-US" spc="-30" dirty="0">
                <a:solidFill>
                  <a:srgbClr val="000000"/>
                </a:solidFill>
                <a:latin typeface="Times New Roman" panose="22635452340000000000" pitchFamily="1"/>
              </a:rPr>
              <a:t>(F. Percival P. Roberts B. Steinhart Z. Wicks III – Reflections, 5: </a:t>
            </a:r>
            <a:r>
              <a:rPr lang="en-US" spc="-95" dirty="0">
                <a:solidFill>
                  <a:srgbClr val="000000"/>
                </a:solidFill>
                <a:latin typeface="Times New Roman" panose="22635452340000000000" pitchFamily="1"/>
              </a:rPr>
              <a:t>2, 1998) </a:t>
            </a:r>
          </a:p>
          <a:p>
            <a:pPr marL="502920">
              <a:lnSpc>
                <a:spcPct val="95999"/>
              </a:lnSpc>
              <a:spcBef>
                <a:spcPts val="3060"/>
              </a:spcBef>
            </a:pPr>
            <a:endParaRPr lang="en-US" sz="1600" spc="15" dirty="0">
              <a:solidFill>
                <a:srgbClr val="000000"/>
              </a:solidFill>
              <a:latin typeface="Times New Roman" panose="22635452340000000000" pitchFamily="1"/>
            </a:endParaRPr>
          </a:p>
          <a:p>
            <a:pPr algn="just">
              <a:lnSpc>
                <a:spcPct val="95999"/>
              </a:lnSpc>
              <a:spcBef>
                <a:spcPts val="3060"/>
              </a:spcBef>
            </a:pPr>
            <a:r>
              <a:rPr lang="en-US" spc="15" dirty="0">
                <a:solidFill>
                  <a:srgbClr val="000000"/>
                </a:solidFill>
                <a:latin typeface="Times New Roman" panose="22635452340000000000" pitchFamily="1"/>
              </a:rPr>
              <a:t>O </a:t>
            </a:r>
            <a:r>
              <a:rPr lang="en-US" spc="15" dirty="0" err="1">
                <a:solidFill>
                  <a:srgbClr val="000000"/>
                </a:solidFill>
                <a:latin typeface="Times New Roman" panose="22635452340000000000" pitchFamily="1"/>
              </a:rPr>
              <a:t>estado</a:t>
            </a:r>
            <a:r>
              <a:rPr lang="en-US" spc="15" dirty="0">
                <a:solidFill>
                  <a:srgbClr val="000000"/>
                </a:solidFill>
                <a:latin typeface="Times New Roman" panose="22635452340000000000" pitchFamily="1"/>
              </a:rPr>
              <a:t> de Maine tem </a:t>
            </a:r>
            <a:r>
              <a:rPr lang="en-US" spc="15" dirty="0" err="1">
                <a:solidFill>
                  <a:srgbClr val="000000"/>
                </a:solidFill>
                <a:latin typeface="Times New Roman" panose="22635452340000000000" pitchFamily="1"/>
              </a:rPr>
              <a:t>poucos</a:t>
            </a:r>
            <a:r>
              <a:rPr lang="en-US" spc="15" dirty="0">
                <a:solidFill>
                  <a:srgbClr val="000000"/>
                </a:solidFill>
                <a:latin typeface="Times New Roman" panose="22635452340000000000" pitchFamily="1"/>
              </a:rPr>
              <a:t> </a:t>
            </a:r>
            <a:r>
              <a:rPr lang="en-US" spc="15" dirty="0" err="1">
                <a:solidFill>
                  <a:srgbClr val="000000"/>
                </a:solidFill>
                <a:latin typeface="Times New Roman" panose="22635452340000000000" pitchFamily="1"/>
              </a:rPr>
              <a:t>recursos</a:t>
            </a:r>
            <a:r>
              <a:rPr lang="en-US" spc="15" dirty="0">
                <a:solidFill>
                  <a:srgbClr val="000000"/>
                </a:solidFill>
                <a:latin typeface="Times New Roman" panose="22635452340000000000" pitchFamily="1"/>
              </a:rPr>
              <a:t> </a:t>
            </a:r>
            <a:r>
              <a:rPr lang="en-US" spc="15" dirty="0" err="1">
                <a:solidFill>
                  <a:srgbClr val="000000"/>
                </a:solidFill>
                <a:latin typeface="Times New Roman" panose="22635452340000000000" pitchFamily="1"/>
              </a:rPr>
              <a:t>agrícolas</a:t>
            </a:r>
            <a:r>
              <a:rPr lang="en-US" spc="15" dirty="0">
                <a:solidFill>
                  <a:srgbClr val="000000"/>
                </a:solidFill>
                <a:latin typeface="Times New Roman" panose="22635452340000000000" pitchFamily="1"/>
              </a:rPr>
              <a:t> e a </a:t>
            </a:r>
            <a:r>
              <a:rPr lang="en-US" spc="15" dirty="0" err="1">
                <a:solidFill>
                  <a:srgbClr val="000000"/>
                </a:solidFill>
                <a:latin typeface="Times New Roman" panose="22635452340000000000" pitchFamily="1"/>
              </a:rPr>
              <a:t>batata</a:t>
            </a:r>
            <a:r>
              <a:rPr lang="en-US" spc="15" dirty="0">
                <a:solidFill>
                  <a:srgbClr val="000000"/>
                </a:solidFill>
                <a:latin typeface="Times New Roman" panose="22635452340000000000" pitchFamily="1"/>
              </a:rPr>
              <a:t> é a </a:t>
            </a:r>
            <a:r>
              <a:rPr lang="en-US" spc="15" dirty="0" err="1">
                <a:solidFill>
                  <a:srgbClr val="000000"/>
                </a:solidFill>
                <a:latin typeface="Times New Roman" panose="22635452340000000000" pitchFamily="1"/>
              </a:rPr>
              <a:t>sua</a:t>
            </a:r>
            <a:r>
              <a:rPr lang="en-US" spc="15" dirty="0">
                <a:solidFill>
                  <a:srgbClr val="000000"/>
                </a:solidFill>
                <a:latin typeface="Times New Roman" panose="22635452340000000000" pitchFamily="1"/>
              </a:rPr>
              <a:t> </a:t>
            </a:r>
            <a:r>
              <a:rPr lang="en-US" spc="15" dirty="0" err="1">
                <a:solidFill>
                  <a:srgbClr val="000000"/>
                </a:solidFill>
                <a:latin typeface="Times New Roman" panose="22635452340000000000" pitchFamily="1"/>
              </a:rPr>
              <a:t>única</a:t>
            </a:r>
            <a:r>
              <a:rPr lang="en-US" spc="15" dirty="0">
                <a:solidFill>
                  <a:srgbClr val="000000"/>
                </a:solidFill>
                <a:latin typeface="Times New Roman" panose="22635452340000000000" pitchFamily="1"/>
              </a:rPr>
              <a:t> </a:t>
            </a:r>
            <a:r>
              <a:rPr lang="en-US" spc="-10" dirty="0" err="1">
                <a:solidFill>
                  <a:srgbClr val="000000"/>
                </a:solidFill>
                <a:latin typeface="Times New Roman" panose="22635452340000000000" pitchFamily="1"/>
              </a:rPr>
              <a:t>produção</a:t>
            </a:r>
            <a:r>
              <a:rPr lang="en-US" spc="-10" dirty="0">
                <a:solidFill>
                  <a:srgbClr val="000000"/>
                </a:solidFill>
                <a:latin typeface="Times New Roman" panose="22635452340000000000" pitchFamily="1"/>
              </a:rPr>
              <a:t> </a:t>
            </a:r>
            <a:r>
              <a:rPr lang="en-US" spc="-10" dirty="0" err="1">
                <a:solidFill>
                  <a:srgbClr val="000000"/>
                </a:solidFill>
                <a:latin typeface="Times New Roman" panose="22635452340000000000" pitchFamily="1"/>
              </a:rPr>
              <a:t>importante</a:t>
            </a:r>
            <a:r>
              <a:rPr lang="en-US" spc="-10" dirty="0">
                <a:solidFill>
                  <a:srgbClr val="000000"/>
                </a:solidFill>
                <a:latin typeface="Times New Roman" panose="22635452340000000000" pitchFamily="1"/>
              </a:rPr>
              <a:t>. </a:t>
            </a:r>
            <a:r>
              <a:rPr lang="en-US" spc="-10" dirty="0" err="1">
                <a:solidFill>
                  <a:srgbClr val="000000"/>
                </a:solidFill>
                <a:latin typeface="Times New Roman" panose="22635452340000000000" pitchFamily="1"/>
              </a:rPr>
              <a:t>Consequentemente</a:t>
            </a:r>
            <a:r>
              <a:rPr lang="en-US" spc="-10" dirty="0">
                <a:solidFill>
                  <a:srgbClr val="000000"/>
                </a:solidFill>
                <a:latin typeface="Times New Roman" panose="22635452340000000000" pitchFamily="1"/>
              </a:rPr>
              <a:t>, </a:t>
            </a:r>
            <a:r>
              <a:rPr lang="en-US" spc="-10" dirty="0" err="1">
                <a:solidFill>
                  <a:srgbClr val="000000"/>
                </a:solidFill>
                <a:latin typeface="Times New Roman" panose="22635452340000000000" pitchFamily="1"/>
              </a:rPr>
              <a:t>colheitas</a:t>
            </a:r>
            <a:r>
              <a:rPr lang="en-US" spc="-10" dirty="0">
                <a:solidFill>
                  <a:srgbClr val="000000"/>
                </a:solidFill>
                <a:latin typeface="Times New Roman" panose="22635452340000000000" pitchFamily="1"/>
              </a:rPr>
              <a:t> de </a:t>
            </a:r>
            <a:r>
              <a:rPr lang="en-US" spc="-10" dirty="0" err="1">
                <a:solidFill>
                  <a:srgbClr val="000000"/>
                </a:solidFill>
                <a:latin typeface="Times New Roman" panose="22635452340000000000" pitchFamily="1"/>
              </a:rPr>
              <a:t>batata</a:t>
            </a:r>
            <a:r>
              <a:rPr lang="en-US" spc="-10" dirty="0">
                <a:solidFill>
                  <a:srgbClr val="000000"/>
                </a:solidFill>
                <a:latin typeface="Times New Roman" panose="22635452340000000000" pitchFamily="1"/>
              </a:rPr>
              <a:t> </a:t>
            </a:r>
            <a:r>
              <a:rPr lang="en-US" spc="-10" dirty="0" err="1">
                <a:solidFill>
                  <a:srgbClr val="000000"/>
                </a:solidFill>
                <a:latin typeface="Times New Roman" panose="22635452340000000000" pitchFamily="1"/>
              </a:rPr>
              <a:t>adequadas</a:t>
            </a:r>
            <a:r>
              <a:rPr lang="en-US" spc="-10" dirty="0">
                <a:solidFill>
                  <a:srgbClr val="000000"/>
                </a:solidFill>
                <a:latin typeface="Times New Roman" panose="22635452340000000000" pitchFamily="1"/>
              </a:rPr>
              <a:t> </a:t>
            </a:r>
            <a:r>
              <a:rPr lang="en-US" spc="-10" dirty="0" err="1">
                <a:solidFill>
                  <a:srgbClr val="000000"/>
                </a:solidFill>
                <a:latin typeface="Times New Roman" panose="22635452340000000000" pitchFamily="1"/>
              </a:rPr>
              <a:t>são</a:t>
            </a:r>
            <a:r>
              <a:rPr lang="en-US" spc="-10" dirty="0">
                <a:solidFill>
                  <a:srgbClr val="000000"/>
                </a:solidFill>
                <a:latin typeface="Times New Roman" panose="22635452340000000000" pitchFamily="1"/>
              </a:rPr>
              <a:t> </a:t>
            </a:r>
            <a:r>
              <a:rPr lang="en-US" spc="-40" dirty="0" err="1">
                <a:solidFill>
                  <a:srgbClr val="000000"/>
                </a:solidFill>
                <a:latin typeface="Times New Roman" panose="22635452340000000000" pitchFamily="1"/>
              </a:rPr>
              <a:t>vitais</a:t>
            </a:r>
            <a:r>
              <a:rPr lang="en-US" spc="-40" dirty="0">
                <a:solidFill>
                  <a:srgbClr val="000000"/>
                </a:solidFill>
                <a:latin typeface="Times New Roman" panose="22635452340000000000" pitchFamily="1"/>
              </a:rPr>
              <a:t> para a </a:t>
            </a:r>
            <a:r>
              <a:rPr lang="en-US" spc="-40" dirty="0" err="1">
                <a:solidFill>
                  <a:srgbClr val="000000"/>
                </a:solidFill>
                <a:latin typeface="Times New Roman" panose="22635452340000000000" pitchFamily="1"/>
              </a:rPr>
              <a:t>economia</a:t>
            </a:r>
            <a:r>
              <a:rPr lang="en-US" spc="-40" dirty="0">
                <a:solidFill>
                  <a:srgbClr val="000000"/>
                </a:solidFill>
                <a:latin typeface="Times New Roman" panose="22635452340000000000" pitchFamily="1"/>
              </a:rPr>
              <a:t> </a:t>
            </a:r>
            <a:r>
              <a:rPr lang="en-US" spc="-40" dirty="0" err="1">
                <a:solidFill>
                  <a:srgbClr val="000000"/>
                </a:solidFill>
                <a:latin typeface="Times New Roman" panose="22635452340000000000" pitchFamily="1"/>
              </a:rPr>
              <a:t>agrícola</a:t>
            </a:r>
            <a:r>
              <a:rPr lang="en-US" spc="-40" dirty="0">
                <a:solidFill>
                  <a:srgbClr val="000000"/>
                </a:solidFill>
                <a:latin typeface="Times New Roman" panose="22635452340000000000" pitchFamily="1"/>
              </a:rPr>
              <a:t> do </a:t>
            </a:r>
            <a:r>
              <a:rPr lang="en-US" spc="-40" dirty="0" err="1">
                <a:solidFill>
                  <a:srgbClr val="000000"/>
                </a:solidFill>
                <a:latin typeface="Times New Roman" panose="22635452340000000000" pitchFamily="1"/>
              </a:rPr>
              <a:t>estado</a:t>
            </a:r>
            <a:r>
              <a:rPr lang="en-US" spc="-40" dirty="0">
                <a:solidFill>
                  <a:srgbClr val="000000"/>
                </a:solidFill>
                <a:latin typeface="Times New Roman" panose="22635452340000000000" pitchFamily="1"/>
              </a:rPr>
              <a:t>. Uma </a:t>
            </a:r>
            <a:r>
              <a:rPr lang="en-US" spc="-40" dirty="0" err="1">
                <a:solidFill>
                  <a:srgbClr val="000000"/>
                </a:solidFill>
                <a:latin typeface="Times New Roman" panose="22635452340000000000" pitchFamily="1"/>
              </a:rPr>
              <a:t>grande</a:t>
            </a:r>
            <a:r>
              <a:rPr lang="en-US" spc="-40" dirty="0">
                <a:solidFill>
                  <a:srgbClr val="000000"/>
                </a:solidFill>
                <a:latin typeface="Times New Roman" panose="22635452340000000000" pitchFamily="1"/>
              </a:rPr>
              <a:t> </a:t>
            </a:r>
            <a:r>
              <a:rPr lang="en-US" spc="-40" dirty="0" err="1">
                <a:solidFill>
                  <a:srgbClr val="000000"/>
                </a:solidFill>
                <a:latin typeface="Times New Roman" panose="22635452340000000000" pitchFamily="1"/>
              </a:rPr>
              <a:t>praga</a:t>
            </a:r>
            <a:r>
              <a:rPr lang="en-US" spc="-40" dirty="0">
                <a:solidFill>
                  <a:srgbClr val="000000"/>
                </a:solidFill>
                <a:latin typeface="Times New Roman" panose="22635452340000000000" pitchFamily="1"/>
              </a:rPr>
              <a:t> das </a:t>
            </a:r>
            <a:r>
              <a:rPr lang="en-US" spc="-40" dirty="0" err="1">
                <a:solidFill>
                  <a:srgbClr val="000000"/>
                </a:solidFill>
                <a:latin typeface="Times New Roman" panose="22635452340000000000" pitchFamily="1"/>
              </a:rPr>
              <a:t>batateiras</a:t>
            </a:r>
            <a:r>
              <a:rPr lang="en-US" spc="-40" dirty="0">
                <a:solidFill>
                  <a:srgbClr val="000000"/>
                </a:solidFill>
                <a:latin typeface="Times New Roman" panose="22635452340000000000" pitchFamily="1"/>
              </a:rPr>
              <a:t>, no </a:t>
            </a:r>
            <a:r>
              <a:rPr lang="en-US" spc="5" dirty="0">
                <a:solidFill>
                  <a:srgbClr val="000000"/>
                </a:solidFill>
                <a:latin typeface="Times New Roman" panose="22635452340000000000" pitchFamily="1"/>
              </a:rPr>
              <a:t>Maine e </a:t>
            </a:r>
            <a:r>
              <a:rPr lang="en-US" spc="5" dirty="0" err="1">
                <a:solidFill>
                  <a:srgbClr val="000000"/>
                </a:solidFill>
                <a:latin typeface="Times New Roman" panose="22635452340000000000" pitchFamily="1"/>
              </a:rPr>
              <a:t>em</a:t>
            </a:r>
            <a:r>
              <a:rPr lang="en-US" spc="5" dirty="0">
                <a:solidFill>
                  <a:srgbClr val="000000"/>
                </a:solidFill>
                <a:latin typeface="Times New Roman" panose="22635452340000000000" pitchFamily="1"/>
              </a:rPr>
              <a:t> </a:t>
            </a:r>
            <a:r>
              <a:rPr lang="en-US" spc="5" dirty="0" err="1">
                <a:solidFill>
                  <a:srgbClr val="000000"/>
                </a:solidFill>
                <a:latin typeface="Times New Roman" panose="22635452340000000000" pitchFamily="1"/>
              </a:rPr>
              <a:t>todo</a:t>
            </a:r>
            <a:r>
              <a:rPr lang="en-US" spc="5" dirty="0">
                <a:solidFill>
                  <a:srgbClr val="000000"/>
                </a:solidFill>
                <a:latin typeface="Times New Roman" panose="22635452340000000000" pitchFamily="1"/>
              </a:rPr>
              <a:t> o </a:t>
            </a:r>
            <a:r>
              <a:rPr lang="en-US" spc="5" dirty="0" err="1">
                <a:solidFill>
                  <a:srgbClr val="000000"/>
                </a:solidFill>
                <a:latin typeface="Times New Roman" panose="22635452340000000000" pitchFamily="1"/>
              </a:rPr>
              <a:t>mundo</a:t>
            </a:r>
            <a:r>
              <a:rPr lang="en-US" spc="5" dirty="0">
                <a:solidFill>
                  <a:srgbClr val="000000"/>
                </a:solidFill>
                <a:latin typeface="Times New Roman" panose="22635452340000000000" pitchFamily="1"/>
              </a:rPr>
              <a:t>, é o </a:t>
            </a:r>
            <a:r>
              <a:rPr lang="en-US" spc="5" dirty="0" err="1">
                <a:solidFill>
                  <a:srgbClr val="000000"/>
                </a:solidFill>
                <a:latin typeface="Times New Roman" panose="22635452340000000000" pitchFamily="1"/>
              </a:rPr>
              <a:t>escaravelho</a:t>
            </a:r>
            <a:r>
              <a:rPr lang="en-US" spc="5" dirty="0">
                <a:solidFill>
                  <a:srgbClr val="000000"/>
                </a:solidFill>
                <a:latin typeface="Times New Roman" panose="22635452340000000000" pitchFamily="1"/>
              </a:rPr>
              <a:t> da </a:t>
            </a:r>
            <a:r>
              <a:rPr lang="en-US" spc="5" dirty="0" err="1">
                <a:solidFill>
                  <a:srgbClr val="000000"/>
                </a:solidFill>
                <a:latin typeface="Times New Roman" panose="22635452340000000000" pitchFamily="1"/>
              </a:rPr>
              <a:t>batata</a:t>
            </a:r>
            <a:r>
              <a:rPr lang="en-US" spc="5" dirty="0">
                <a:solidFill>
                  <a:srgbClr val="000000"/>
                </a:solidFill>
                <a:latin typeface="Times New Roman" panose="22635452340000000000" pitchFamily="1"/>
              </a:rPr>
              <a:t>, </a:t>
            </a:r>
            <a:r>
              <a:rPr lang="en-US" spc="5" dirty="0" err="1">
                <a:solidFill>
                  <a:srgbClr val="000000"/>
                </a:solidFill>
                <a:latin typeface="Times New Roman" panose="22635452340000000000" pitchFamily="1"/>
              </a:rPr>
              <a:t>que</a:t>
            </a:r>
            <a:r>
              <a:rPr lang="en-US" spc="5" dirty="0">
                <a:solidFill>
                  <a:srgbClr val="000000"/>
                </a:solidFill>
                <a:latin typeface="Times New Roman" panose="22635452340000000000" pitchFamily="1"/>
              </a:rPr>
              <a:t> </a:t>
            </a:r>
            <a:r>
              <a:rPr lang="en-US" spc="5" dirty="0" err="1">
                <a:solidFill>
                  <a:srgbClr val="000000"/>
                </a:solidFill>
                <a:latin typeface="Times New Roman" panose="22635452340000000000" pitchFamily="1"/>
              </a:rPr>
              <a:t>pode</a:t>
            </a:r>
            <a:r>
              <a:rPr lang="en-US" spc="5" dirty="0">
                <a:solidFill>
                  <a:srgbClr val="000000"/>
                </a:solidFill>
                <a:latin typeface="Times New Roman" panose="22635452340000000000" pitchFamily="1"/>
              </a:rPr>
              <a:t> </a:t>
            </a:r>
            <a:r>
              <a:rPr lang="en-US" spc="5" dirty="0" err="1">
                <a:solidFill>
                  <a:srgbClr val="000000"/>
                </a:solidFill>
                <a:latin typeface="Times New Roman" panose="22635452340000000000" pitchFamily="1"/>
              </a:rPr>
              <a:t>reduzir</a:t>
            </a:r>
            <a:r>
              <a:rPr lang="en-US" spc="5" dirty="0">
                <a:solidFill>
                  <a:srgbClr val="000000"/>
                </a:solidFill>
                <a:latin typeface="Times New Roman" panose="22635452340000000000" pitchFamily="1"/>
              </a:rPr>
              <a:t> </a:t>
            </a:r>
            <a:r>
              <a:rPr lang="en-US" spc="5" dirty="0" err="1">
                <a:solidFill>
                  <a:srgbClr val="000000"/>
                </a:solidFill>
                <a:latin typeface="Times New Roman" panose="22635452340000000000" pitchFamily="1"/>
              </a:rPr>
              <a:t>em</a:t>
            </a:r>
            <a:r>
              <a:rPr lang="en-US" spc="5" dirty="0">
                <a:solidFill>
                  <a:srgbClr val="000000"/>
                </a:solidFill>
                <a:latin typeface="Times New Roman" panose="22635452340000000000" pitchFamily="1"/>
              </a:rPr>
              <a:t> </a:t>
            </a:r>
            <a:r>
              <a:rPr lang="en-US" spc="-70" dirty="0">
                <a:solidFill>
                  <a:srgbClr val="000000"/>
                </a:solidFill>
                <a:latin typeface="Times New Roman" panose="22635452340000000000" pitchFamily="1"/>
              </a:rPr>
              <a:t>80% o </a:t>
            </a:r>
            <a:r>
              <a:rPr lang="en-US" spc="-70" dirty="0" err="1">
                <a:solidFill>
                  <a:srgbClr val="000000"/>
                </a:solidFill>
                <a:latin typeface="Times New Roman" panose="22635452340000000000" pitchFamily="1"/>
              </a:rPr>
              <a:t>rendimento</a:t>
            </a:r>
            <a:r>
              <a:rPr lang="en-US" spc="-70" dirty="0">
                <a:solidFill>
                  <a:srgbClr val="000000"/>
                </a:solidFill>
                <a:latin typeface="Times New Roman" panose="22635452340000000000" pitchFamily="1"/>
              </a:rPr>
              <a:t> dos </a:t>
            </a:r>
            <a:r>
              <a:rPr lang="en-US" spc="-70" dirty="0" err="1">
                <a:solidFill>
                  <a:srgbClr val="000000"/>
                </a:solidFill>
                <a:latin typeface="Times New Roman" panose="22635452340000000000" pitchFamily="1"/>
              </a:rPr>
              <a:t>campos</a:t>
            </a:r>
            <a:r>
              <a:rPr lang="en-US" spc="-70" dirty="0">
                <a:solidFill>
                  <a:srgbClr val="000000"/>
                </a:solidFill>
                <a:latin typeface="Times New Roman" panose="22635452340000000000" pitchFamily="1"/>
              </a:rPr>
              <a:t> </a:t>
            </a:r>
            <a:r>
              <a:rPr lang="en-US" spc="-70" dirty="0" err="1">
                <a:solidFill>
                  <a:srgbClr val="000000"/>
                </a:solidFill>
                <a:latin typeface="Times New Roman" panose="22635452340000000000" pitchFamily="1"/>
              </a:rPr>
              <a:t>afectados</a:t>
            </a:r>
            <a:r>
              <a:rPr lang="en-US" spc="-70" dirty="0">
                <a:solidFill>
                  <a:srgbClr val="000000"/>
                </a:solidFill>
                <a:latin typeface="Times New Roman" panose="22635452340000000000" pitchFamily="1"/>
              </a:rPr>
              <a:t>. </a:t>
            </a:r>
          </a:p>
          <a:p>
            <a:pPr algn="just">
              <a:lnSpc>
                <a:spcPct val="95999"/>
              </a:lnSpc>
              <a:spcBef>
                <a:spcPts val="2520"/>
              </a:spcBef>
            </a:pPr>
            <a:r>
              <a:rPr lang="en-US" spc="-15" dirty="0" err="1">
                <a:solidFill>
                  <a:srgbClr val="000000"/>
                </a:solidFill>
                <a:latin typeface="Times New Roman" panose="22635452340000000000" pitchFamily="1"/>
              </a:rPr>
              <a:t>Historicamente</a:t>
            </a:r>
            <a:r>
              <a:rPr lang="en-US" spc="-15" dirty="0">
                <a:solidFill>
                  <a:srgbClr val="000000"/>
                </a:solidFill>
                <a:latin typeface="Times New Roman" panose="22635452340000000000" pitchFamily="1"/>
              </a:rPr>
              <a:t>, o </a:t>
            </a:r>
            <a:r>
              <a:rPr lang="en-US" spc="-15" dirty="0" err="1">
                <a:solidFill>
                  <a:srgbClr val="000000"/>
                </a:solidFill>
                <a:latin typeface="Times New Roman" panose="22635452340000000000" pitchFamily="1"/>
              </a:rPr>
              <a:t>escaravelho</a:t>
            </a:r>
            <a:r>
              <a:rPr lang="en-US" spc="-15" dirty="0">
                <a:solidFill>
                  <a:srgbClr val="000000"/>
                </a:solidFill>
                <a:latin typeface="Times New Roman" panose="22635452340000000000" pitchFamily="1"/>
              </a:rPr>
              <a:t> da </a:t>
            </a:r>
            <a:r>
              <a:rPr lang="en-US" spc="-15" dirty="0" err="1">
                <a:solidFill>
                  <a:srgbClr val="000000"/>
                </a:solidFill>
                <a:latin typeface="Times New Roman" panose="22635452340000000000" pitchFamily="1"/>
              </a:rPr>
              <a:t>batata</a:t>
            </a:r>
            <a:r>
              <a:rPr lang="en-US" spc="-15" dirty="0">
                <a:solidFill>
                  <a:srgbClr val="000000"/>
                </a:solidFill>
                <a:latin typeface="Times New Roman" panose="22635452340000000000" pitchFamily="1"/>
              </a:rPr>
              <a:t> tem </a:t>
            </a:r>
            <a:r>
              <a:rPr lang="en-US" spc="-15" dirty="0" err="1">
                <a:solidFill>
                  <a:srgbClr val="000000"/>
                </a:solidFill>
                <a:latin typeface="Times New Roman" panose="22635452340000000000" pitchFamily="1"/>
              </a:rPr>
              <a:t>sido</a:t>
            </a:r>
            <a:r>
              <a:rPr lang="en-US" spc="-15" dirty="0">
                <a:solidFill>
                  <a:srgbClr val="000000"/>
                </a:solidFill>
                <a:latin typeface="Times New Roman" panose="22635452340000000000" pitchFamily="1"/>
              </a:rPr>
              <a:t> </a:t>
            </a:r>
            <a:r>
              <a:rPr lang="en-US" spc="-15" dirty="0" err="1">
                <a:solidFill>
                  <a:srgbClr val="000000"/>
                </a:solidFill>
                <a:latin typeface="Times New Roman" panose="22635452340000000000" pitchFamily="1"/>
              </a:rPr>
              <a:t>controlado</a:t>
            </a:r>
            <a:r>
              <a:rPr lang="en-US" spc="-15" dirty="0">
                <a:solidFill>
                  <a:srgbClr val="000000"/>
                </a:solidFill>
                <a:latin typeface="Times New Roman" panose="22635452340000000000" pitchFamily="1"/>
              </a:rPr>
              <a:t> com </a:t>
            </a:r>
            <a:r>
              <a:rPr lang="en-US" spc="-15" dirty="0" err="1">
                <a:solidFill>
                  <a:srgbClr val="000000"/>
                </a:solidFill>
                <a:latin typeface="Times New Roman" panose="22635452340000000000" pitchFamily="1"/>
              </a:rPr>
              <a:t>pesticidas</a:t>
            </a:r>
            <a:r>
              <a:rPr lang="en-US" spc="-15" dirty="0">
                <a:solidFill>
                  <a:srgbClr val="000000"/>
                </a:solidFill>
                <a:latin typeface="Times New Roman" panose="22635452340000000000" pitchFamily="1"/>
              </a:rPr>
              <a:t>. </a:t>
            </a:r>
            <a:r>
              <a:rPr lang="en-US" spc="-40" dirty="0" err="1">
                <a:solidFill>
                  <a:srgbClr val="000000"/>
                </a:solidFill>
                <a:latin typeface="Times New Roman" panose="22635452340000000000" pitchFamily="1"/>
              </a:rPr>
              <a:t>Todavia</a:t>
            </a:r>
            <a:r>
              <a:rPr lang="en-US" spc="-40" dirty="0">
                <a:solidFill>
                  <a:srgbClr val="000000"/>
                </a:solidFill>
                <a:latin typeface="Times New Roman" panose="22635452340000000000" pitchFamily="1"/>
              </a:rPr>
              <a:t>, o </a:t>
            </a:r>
            <a:r>
              <a:rPr lang="en-US" spc="-40" dirty="0" err="1">
                <a:solidFill>
                  <a:srgbClr val="000000"/>
                </a:solidFill>
                <a:latin typeface="Times New Roman" panose="22635452340000000000" pitchFamily="1"/>
              </a:rPr>
              <a:t>seu</a:t>
            </a:r>
            <a:r>
              <a:rPr lang="en-US" spc="-40" dirty="0">
                <a:solidFill>
                  <a:srgbClr val="000000"/>
                </a:solidFill>
                <a:latin typeface="Times New Roman" panose="22635452340000000000" pitchFamily="1"/>
              </a:rPr>
              <a:t> </a:t>
            </a:r>
            <a:r>
              <a:rPr lang="en-US" spc="-40" dirty="0" err="1">
                <a:solidFill>
                  <a:srgbClr val="000000"/>
                </a:solidFill>
                <a:latin typeface="Times New Roman" panose="22635452340000000000" pitchFamily="1"/>
              </a:rPr>
              <a:t>uso</a:t>
            </a:r>
            <a:r>
              <a:rPr lang="en-US" spc="-40" dirty="0">
                <a:solidFill>
                  <a:srgbClr val="000000"/>
                </a:solidFill>
                <a:latin typeface="Times New Roman" panose="22635452340000000000" pitchFamily="1"/>
              </a:rPr>
              <a:t> tem um </a:t>
            </a:r>
            <a:r>
              <a:rPr lang="en-US" spc="-40" dirty="0" err="1">
                <a:solidFill>
                  <a:srgbClr val="000000"/>
                </a:solidFill>
                <a:latin typeface="Times New Roman" panose="22635452340000000000" pitchFamily="1"/>
              </a:rPr>
              <a:t>impacto</a:t>
            </a:r>
            <a:r>
              <a:rPr lang="en-US" spc="-40" dirty="0">
                <a:solidFill>
                  <a:srgbClr val="000000"/>
                </a:solidFill>
                <a:latin typeface="Times New Roman" panose="22635452340000000000" pitchFamily="1"/>
              </a:rPr>
              <a:t> </a:t>
            </a:r>
            <a:r>
              <a:rPr lang="en-US" spc="-40" dirty="0" err="1">
                <a:solidFill>
                  <a:srgbClr val="000000"/>
                </a:solidFill>
                <a:latin typeface="Times New Roman" panose="22635452340000000000" pitchFamily="1"/>
              </a:rPr>
              <a:t>económico</a:t>
            </a:r>
            <a:r>
              <a:rPr lang="en-US" spc="-40" dirty="0">
                <a:solidFill>
                  <a:srgbClr val="000000"/>
                </a:solidFill>
                <a:latin typeface="Times New Roman" panose="22635452340000000000" pitchFamily="1"/>
              </a:rPr>
              <a:t> </a:t>
            </a:r>
            <a:r>
              <a:rPr lang="en-US" spc="-40" dirty="0" err="1">
                <a:solidFill>
                  <a:srgbClr val="000000"/>
                </a:solidFill>
                <a:latin typeface="Times New Roman" panose="22635452340000000000" pitchFamily="1"/>
              </a:rPr>
              <a:t>negativo</a:t>
            </a:r>
            <a:r>
              <a:rPr lang="en-US" spc="-40" dirty="0">
                <a:solidFill>
                  <a:srgbClr val="000000"/>
                </a:solidFill>
                <a:latin typeface="Times New Roman" panose="22635452340000000000" pitchFamily="1"/>
              </a:rPr>
              <a:t> </a:t>
            </a:r>
            <a:r>
              <a:rPr lang="en-US" spc="-40" dirty="0" err="1">
                <a:solidFill>
                  <a:srgbClr val="000000"/>
                </a:solidFill>
                <a:latin typeface="Times New Roman" panose="22635452340000000000" pitchFamily="1"/>
              </a:rPr>
              <a:t>na</a:t>
            </a:r>
            <a:r>
              <a:rPr lang="en-US" spc="-40" dirty="0">
                <a:solidFill>
                  <a:srgbClr val="000000"/>
                </a:solidFill>
                <a:latin typeface="Times New Roman" panose="22635452340000000000" pitchFamily="1"/>
              </a:rPr>
              <a:t> </a:t>
            </a:r>
            <a:r>
              <a:rPr lang="en-US" spc="-40" dirty="0" err="1">
                <a:solidFill>
                  <a:srgbClr val="000000"/>
                </a:solidFill>
                <a:latin typeface="Times New Roman" panose="22635452340000000000" pitchFamily="1"/>
              </a:rPr>
              <a:t>produção</a:t>
            </a:r>
            <a:r>
              <a:rPr lang="en-US" spc="-40" dirty="0">
                <a:solidFill>
                  <a:srgbClr val="000000"/>
                </a:solidFill>
                <a:latin typeface="Times New Roman" panose="22635452340000000000" pitchFamily="1"/>
              </a:rPr>
              <a:t> da </a:t>
            </a:r>
            <a:r>
              <a:rPr lang="en-US" spc="-40" dirty="0" err="1">
                <a:solidFill>
                  <a:srgbClr val="000000"/>
                </a:solidFill>
                <a:latin typeface="Times New Roman" panose="22635452340000000000" pitchFamily="1"/>
              </a:rPr>
              <a:t>batata</a:t>
            </a:r>
            <a:r>
              <a:rPr lang="en-US" spc="-40" dirty="0">
                <a:solidFill>
                  <a:srgbClr val="000000"/>
                </a:solidFill>
                <a:latin typeface="Times New Roman" panose="22635452340000000000" pitchFamily="1"/>
              </a:rPr>
              <a:t> e </a:t>
            </a:r>
            <a:r>
              <a:rPr lang="en-US" spc="-40" dirty="0" err="1">
                <a:solidFill>
                  <a:srgbClr val="000000"/>
                </a:solidFill>
                <a:latin typeface="Times New Roman" panose="22635452340000000000" pitchFamily="1"/>
              </a:rPr>
              <a:t>pode</a:t>
            </a:r>
            <a:r>
              <a:rPr lang="en-US" spc="-40" dirty="0">
                <a:solidFill>
                  <a:srgbClr val="000000"/>
                </a:solidFill>
                <a:latin typeface="Times New Roman" panose="22635452340000000000" pitchFamily="1"/>
              </a:rPr>
              <a:t> </a:t>
            </a:r>
            <a:r>
              <a:rPr lang="en-US" spc="-40" dirty="0" err="1">
                <a:solidFill>
                  <a:srgbClr val="000000"/>
                </a:solidFill>
                <a:latin typeface="Times New Roman" panose="22635452340000000000" pitchFamily="1"/>
              </a:rPr>
              <a:t>potencialmente</a:t>
            </a:r>
            <a:r>
              <a:rPr lang="en-US" spc="-40" dirty="0">
                <a:solidFill>
                  <a:srgbClr val="000000"/>
                </a:solidFill>
                <a:latin typeface="Times New Roman" panose="22635452340000000000" pitchFamily="1"/>
              </a:rPr>
              <a:t> </a:t>
            </a:r>
            <a:r>
              <a:rPr lang="en-US" spc="-40" dirty="0" err="1">
                <a:solidFill>
                  <a:srgbClr val="000000"/>
                </a:solidFill>
                <a:latin typeface="Times New Roman" panose="22635452340000000000" pitchFamily="1"/>
              </a:rPr>
              <a:t>contaminar</a:t>
            </a:r>
            <a:r>
              <a:rPr lang="en-US" spc="-40" dirty="0">
                <a:solidFill>
                  <a:srgbClr val="000000"/>
                </a:solidFill>
                <a:latin typeface="Times New Roman" panose="22635452340000000000" pitchFamily="1"/>
              </a:rPr>
              <a:t> a </a:t>
            </a:r>
            <a:r>
              <a:rPr lang="en-US" spc="-40" dirty="0" err="1">
                <a:solidFill>
                  <a:srgbClr val="000000"/>
                </a:solidFill>
                <a:latin typeface="Times New Roman" panose="22635452340000000000" pitchFamily="1"/>
              </a:rPr>
              <a:t>água</a:t>
            </a:r>
            <a:r>
              <a:rPr lang="en-US" spc="-40" dirty="0">
                <a:solidFill>
                  <a:srgbClr val="000000"/>
                </a:solidFill>
                <a:latin typeface="Times New Roman" panose="22635452340000000000" pitchFamily="1"/>
              </a:rPr>
              <a:t> </a:t>
            </a:r>
            <a:r>
              <a:rPr lang="en-US" spc="-40" dirty="0" err="1">
                <a:solidFill>
                  <a:srgbClr val="000000"/>
                </a:solidFill>
                <a:latin typeface="Times New Roman" panose="22635452340000000000" pitchFamily="1"/>
              </a:rPr>
              <a:t>subterrânea</a:t>
            </a:r>
            <a:r>
              <a:rPr lang="en-US" spc="-40" dirty="0">
                <a:solidFill>
                  <a:srgbClr val="000000"/>
                </a:solidFill>
                <a:latin typeface="Times New Roman" panose="22635452340000000000" pitchFamily="1"/>
              </a:rPr>
              <a:t>, </a:t>
            </a:r>
            <a:r>
              <a:rPr lang="en-US" spc="-40" dirty="0" err="1">
                <a:solidFill>
                  <a:srgbClr val="000000"/>
                </a:solidFill>
                <a:latin typeface="Times New Roman" panose="22635452340000000000" pitchFamily="1"/>
              </a:rPr>
              <a:t>levantado</a:t>
            </a:r>
            <a:r>
              <a:rPr lang="en-US" spc="-40" dirty="0">
                <a:solidFill>
                  <a:srgbClr val="000000"/>
                </a:solidFill>
                <a:latin typeface="Times New Roman" panose="22635452340000000000" pitchFamily="1"/>
              </a:rPr>
              <a:t> </a:t>
            </a:r>
            <a:r>
              <a:rPr lang="en-US" spc="-40" dirty="0" err="1">
                <a:solidFill>
                  <a:srgbClr val="000000"/>
                </a:solidFill>
                <a:latin typeface="Times New Roman" panose="22635452340000000000" pitchFamily="1"/>
              </a:rPr>
              <a:t>preocupações</a:t>
            </a:r>
            <a:r>
              <a:rPr lang="en-US" spc="-40" dirty="0">
                <a:solidFill>
                  <a:srgbClr val="000000"/>
                </a:solidFill>
                <a:latin typeface="Times New Roman" panose="22635452340000000000" pitchFamily="1"/>
              </a:rPr>
              <a:t> </a:t>
            </a:r>
            <a:r>
              <a:rPr lang="en-US" spc="-55" dirty="0">
                <a:solidFill>
                  <a:srgbClr val="000000"/>
                </a:solidFill>
                <a:latin typeface="Times New Roman" panose="22635452340000000000" pitchFamily="1"/>
              </a:rPr>
              <a:t>a </a:t>
            </a:r>
            <a:r>
              <a:rPr lang="en-US" spc="-55" dirty="0" err="1">
                <a:solidFill>
                  <a:srgbClr val="000000"/>
                </a:solidFill>
                <a:latin typeface="Times New Roman" panose="22635452340000000000" pitchFamily="1"/>
              </a:rPr>
              <a:t>nível</a:t>
            </a:r>
            <a:r>
              <a:rPr lang="en-US" spc="-55" dirty="0">
                <a:solidFill>
                  <a:srgbClr val="000000"/>
                </a:solidFill>
                <a:latin typeface="Times New Roman" panose="22635452340000000000" pitchFamily="1"/>
              </a:rPr>
              <a:t> da </a:t>
            </a:r>
            <a:r>
              <a:rPr lang="en-US" spc="-55" dirty="0" err="1">
                <a:solidFill>
                  <a:srgbClr val="000000"/>
                </a:solidFill>
                <a:latin typeface="Times New Roman" panose="22635452340000000000" pitchFamily="1"/>
              </a:rPr>
              <a:t>saúde</a:t>
            </a:r>
            <a:r>
              <a:rPr lang="en-US" spc="-55" dirty="0">
                <a:solidFill>
                  <a:srgbClr val="000000"/>
                </a:solidFill>
                <a:latin typeface="Times New Roman" panose="22635452340000000000" pitchFamily="1"/>
              </a:rPr>
              <a:t> </a:t>
            </a:r>
            <a:r>
              <a:rPr lang="en-US" spc="-55" dirty="0" err="1">
                <a:solidFill>
                  <a:srgbClr val="000000"/>
                </a:solidFill>
                <a:latin typeface="Times New Roman" panose="22635452340000000000" pitchFamily="1"/>
              </a:rPr>
              <a:t>humana</a:t>
            </a:r>
            <a:r>
              <a:rPr lang="en-US" spc="-55" dirty="0">
                <a:solidFill>
                  <a:srgbClr val="000000"/>
                </a:solidFill>
                <a:latin typeface="Times New Roman" panose="22635452340000000000" pitchFamily="1"/>
              </a:rPr>
              <a:t> e da </a:t>
            </a:r>
            <a:r>
              <a:rPr lang="en-US" spc="-55" dirty="0" err="1">
                <a:solidFill>
                  <a:srgbClr val="000000"/>
                </a:solidFill>
                <a:latin typeface="Times New Roman" panose="22635452340000000000" pitchFamily="1"/>
              </a:rPr>
              <a:t>conservação</a:t>
            </a:r>
            <a:r>
              <a:rPr lang="en-US" spc="-55" dirty="0">
                <a:solidFill>
                  <a:srgbClr val="000000"/>
                </a:solidFill>
                <a:latin typeface="Times New Roman" panose="22635452340000000000" pitchFamily="1"/>
              </a:rPr>
              <a:t> da </a:t>
            </a:r>
            <a:r>
              <a:rPr lang="en-US" spc="-55" dirty="0" err="1">
                <a:solidFill>
                  <a:srgbClr val="000000"/>
                </a:solidFill>
                <a:latin typeface="Times New Roman" panose="22635452340000000000" pitchFamily="1"/>
              </a:rPr>
              <a:t>vida</a:t>
            </a:r>
            <a:r>
              <a:rPr lang="en-US" spc="-55" dirty="0">
                <a:solidFill>
                  <a:srgbClr val="000000"/>
                </a:solidFill>
                <a:latin typeface="Times New Roman" panose="22635452340000000000" pitchFamily="1"/>
              </a:rPr>
              <a:t> </a:t>
            </a:r>
            <a:r>
              <a:rPr lang="en-US" spc="-55" dirty="0" err="1">
                <a:solidFill>
                  <a:srgbClr val="000000"/>
                </a:solidFill>
                <a:latin typeface="Times New Roman" panose="22635452340000000000" pitchFamily="1"/>
              </a:rPr>
              <a:t>selvagem</a:t>
            </a:r>
            <a:r>
              <a:rPr lang="en-US" spc="-55" dirty="0">
                <a:solidFill>
                  <a:srgbClr val="000000"/>
                </a:solidFill>
                <a:latin typeface="Times New Roman" panose="22635452340000000000" pitchFamily="1"/>
              </a:rPr>
              <a:t>. </a:t>
            </a:r>
          </a:p>
          <a:p>
            <a:endParaRPr lang="en-GB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Text Placeholder 338"/>
          <p:cNvSpPr>
            <a:spLocks noGrp="1"/>
          </p:cNvSpPr>
          <p:nvPr>
            <p:ph type="body" idx="4294967295"/>
          </p:nvPr>
        </p:nvSpPr>
        <p:spPr>
          <a:xfrm>
            <a:off x="411982" y="715963"/>
            <a:ext cx="8360230" cy="5764212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just">
              <a:lnSpc>
                <a:spcPct val="95999"/>
              </a:lnSpc>
              <a:spcAft>
                <a:spcPts val="0"/>
              </a:spcAft>
              <a:buNone/>
            </a:pPr>
            <a:r>
              <a:rPr lang="en-US" sz="1800" spc="-5" dirty="0" err="1">
                <a:solidFill>
                  <a:srgbClr val="000000"/>
                </a:solidFill>
                <a:latin typeface="Times New Roman" panose="22635452340000000000" pitchFamily="1"/>
              </a:rPr>
              <a:t>Muitos</a:t>
            </a:r>
            <a:r>
              <a:rPr lang="en-US" sz="1800" spc="-5" dirty="0">
                <a:solidFill>
                  <a:srgbClr val="000000"/>
                </a:solidFill>
                <a:latin typeface="Times New Roman" panose="22635452340000000000" pitchFamily="1"/>
              </a:rPr>
              <a:t> </a:t>
            </a:r>
            <a:r>
              <a:rPr lang="en-US" sz="1800" spc="-5" dirty="0" err="1">
                <a:solidFill>
                  <a:srgbClr val="000000"/>
                </a:solidFill>
                <a:latin typeface="Times New Roman" panose="22635452340000000000" pitchFamily="1"/>
              </a:rPr>
              <a:t>insectos</a:t>
            </a:r>
            <a:r>
              <a:rPr lang="en-US" sz="1800" spc="-5" dirty="0">
                <a:solidFill>
                  <a:srgbClr val="000000"/>
                </a:solidFill>
                <a:latin typeface="Times New Roman" panose="22635452340000000000" pitchFamily="1"/>
              </a:rPr>
              <a:t>, </a:t>
            </a:r>
            <a:r>
              <a:rPr lang="en-US" sz="1800" spc="-5" dirty="0" err="1">
                <a:solidFill>
                  <a:srgbClr val="000000"/>
                </a:solidFill>
                <a:latin typeface="Times New Roman" panose="22635452340000000000" pitchFamily="1"/>
              </a:rPr>
              <a:t>incluindo</a:t>
            </a:r>
            <a:r>
              <a:rPr lang="en-US" sz="1800" spc="-5" dirty="0">
                <a:solidFill>
                  <a:srgbClr val="000000"/>
                </a:solidFill>
                <a:latin typeface="Times New Roman" panose="22635452340000000000" pitchFamily="1"/>
              </a:rPr>
              <a:t> o </a:t>
            </a:r>
            <a:r>
              <a:rPr lang="en-US" sz="1800" spc="-5" dirty="0" err="1">
                <a:solidFill>
                  <a:srgbClr val="000000"/>
                </a:solidFill>
                <a:latin typeface="Times New Roman" panose="22635452340000000000" pitchFamily="1"/>
              </a:rPr>
              <a:t>escaravelho</a:t>
            </a:r>
            <a:r>
              <a:rPr lang="en-US" sz="1800" spc="-5" dirty="0">
                <a:solidFill>
                  <a:srgbClr val="000000"/>
                </a:solidFill>
                <a:latin typeface="Times New Roman" panose="22635452340000000000" pitchFamily="1"/>
              </a:rPr>
              <a:t> da </a:t>
            </a:r>
            <a:r>
              <a:rPr lang="en-US" sz="1800" spc="-5" dirty="0" err="1">
                <a:solidFill>
                  <a:srgbClr val="000000"/>
                </a:solidFill>
                <a:latin typeface="Times New Roman" panose="22635452340000000000" pitchFamily="1"/>
              </a:rPr>
              <a:t>batata</a:t>
            </a:r>
            <a:r>
              <a:rPr lang="en-US" sz="1800" spc="-5" dirty="0">
                <a:solidFill>
                  <a:srgbClr val="000000"/>
                </a:solidFill>
                <a:latin typeface="Times New Roman" panose="22635452340000000000" pitchFamily="1"/>
              </a:rPr>
              <a:t>, </a:t>
            </a:r>
            <a:r>
              <a:rPr lang="en-US" sz="1800" spc="-5" dirty="0" err="1">
                <a:solidFill>
                  <a:srgbClr val="000000"/>
                </a:solidFill>
                <a:latin typeface="Times New Roman" panose="22635452340000000000" pitchFamily="1"/>
              </a:rPr>
              <a:t>são</a:t>
            </a:r>
            <a:r>
              <a:rPr lang="en-US" sz="1800" spc="-5" dirty="0">
                <a:solidFill>
                  <a:srgbClr val="000000"/>
                </a:solidFill>
                <a:latin typeface="Times New Roman" panose="22635452340000000000" pitchFamily="1"/>
              </a:rPr>
              <a:t> </a:t>
            </a:r>
            <a:r>
              <a:rPr lang="en-US" sz="1800" spc="-5" dirty="0" err="1">
                <a:solidFill>
                  <a:srgbClr val="000000"/>
                </a:solidFill>
                <a:latin typeface="Times New Roman" panose="22635452340000000000" pitchFamily="1"/>
              </a:rPr>
              <a:t>mortos</a:t>
            </a:r>
            <a:r>
              <a:rPr lang="en-US" sz="1800" spc="-5" dirty="0">
                <a:solidFill>
                  <a:srgbClr val="000000"/>
                </a:solidFill>
                <a:latin typeface="Times New Roman" panose="22635452340000000000" pitchFamily="1"/>
              </a:rPr>
              <a:t> </a:t>
            </a:r>
            <a:r>
              <a:rPr lang="en-US" sz="1800" spc="-5" dirty="0" err="1">
                <a:solidFill>
                  <a:srgbClr val="000000"/>
                </a:solidFill>
                <a:latin typeface="Times New Roman" panose="22635452340000000000" pitchFamily="1"/>
              </a:rPr>
              <a:t>por</a:t>
            </a:r>
            <a:r>
              <a:rPr lang="en-US" sz="1800" spc="-5" dirty="0">
                <a:solidFill>
                  <a:srgbClr val="000000"/>
                </a:solidFill>
                <a:latin typeface="Times New Roman" panose="22635452340000000000" pitchFamily="1"/>
              </a:rPr>
              <a:t> </a:t>
            </a:r>
            <a:r>
              <a:rPr lang="en-US" sz="1800" spc="-5" dirty="0" err="1">
                <a:solidFill>
                  <a:srgbClr val="000000"/>
                </a:solidFill>
                <a:latin typeface="Times New Roman" panose="22635452340000000000" pitchFamily="1"/>
              </a:rPr>
              <a:t>uma</a:t>
            </a:r>
            <a:r>
              <a:rPr lang="en-US" sz="1800" spc="-5" dirty="0">
                <a:solidFill>
                  <a:srgbClr val="000000"/>
                </a:solidFill>
                <a:latin typeface="Times New Roman" panose="22635452340000000000" pitchFamily="1"/>
              </a:rPr>
              <a:t> </a:t>
            </a:r>
            <a:r>
              <a:rPr lang="en-US" sz="1800" spc="-5" dirty="0" err="1">
                <a:solidFill>
                  <a:srgbClr val="000000"/>
                </a:solidFill>
                <a:latin typeface="Times New Roman" panose="22635452340000000000" pitchFamily="1"/>
              </a:rPr>
              <a:t>proteína</a:t>
            </a:r>
            <a:r>
              <a:rPr lang="en-US" sz="1800" spc="-5" dirty="0">
                <a:solidFill>
                  <a:srgbClr val="000000"/>
                </a:solidFill>
                <a:latin typeface="Times New Roman" panose="22635452340000000000" pitchFamily="1"/>
              </a:rPr>
              <a:t> </a:t>
            </a:r>
            <a:r>
              <a:rPr lang="en-US" sz="1800" spc="-5" dirty="0" err="1">
                <a:solidFill>
                  <a:srgbClr val="000000"/>
                </a:solidFill>
                <a:latin typeface="Times New Roman" panose="22635452340000000000" pitchFamily="1"/>
              </a:rPr>
              <a:t>tóxica</a:t>
            </a:r>
            <a:r>
              <a:rPr lang="en-US" sz="1800" spc="-5" dirty="0">
                <a:solidFill>
                  <a:srgbClr val="000000"/>
                </a:solidFill>
                <a:latin typeface="Times New Roman" panose="22635452340000000000" pitchFamily="1"/>
              </a:rPr>
              <a:t> </a:t>
            </a:r>
            <a:r>
              <a:rPr lang="en-US" sz="1800" spc="-5" dirty="0" err="1">
                <a:solidFill>
                  <a:srgbClr val="000000"/>
                </a:solidFill>
                <a:latin typeface="Times New Roman" panose="22635452340000000000" pitchFamily="1"/>
              </a:rPr>
              <a:t>produzida</a:t>
            </a:r>
            <a:r>
              <a:rPr lang="en-US" sz="1800" spc="-5" dirty="0">
                <a:solidFill>
                  <a:srgbClr val="000000"/>
                </a:solidFill>
                <a:latin typeface="Times New Roman" panose="22635452340000000000" pitchFamily="1"/>
              </a:rPr>
              <a:t> </a:t>
            </a:r>
            <a:r>
              <a:rPr lang="en-US" sz="1800" spc="-5" dirty="0" err="1">
                <a:solidFill>
                  <a:srgbClr val="000000"/>
                </a:solidFill>
                <a:latin typeface="Times New Roman" panose="22635452340000000000" pitchFamily="1"/>
              </a:rPr>
              <a:t>pela</a:t>
            </a:r>
            <a:r>
              <a:rPr lang="en-US" sz="1800" spc="-5" dirty="0">
                <a:solidFill>
                  <a:srgbClr val="000000"/>
                </a:solidFill>
                <a:latin typeface="Times New Roman" panose="22635452340000000000" pitchFamily="1"/>
              </a:rPr>
              <a:t> </a:t>
            </a:r>
            <a:r>
              <a:rPr lang="en-US" sz="1800" spc="-5" dirty="0" err="1">
                <a:solidFill>
                  <a:srgbClr val="000000"/>
                </a:solidFill>
                <a:latin typeface="Times New Roman" panose="22635452340000000000" pitchFamily="1"/>
              </a:rPr>
              <a:t>bactéria</a:t>
            </a:r>
            <a:r>
              <a:rPr lang="en-US" sz="1800" spc="-5" dirty="0">
                <a:solidFill>
                  <a:srgbClr val="000000"/>
                </a:solidFill>
                <a:latin typeface="Times New Roman" panose="22635452340000000000" pitchFamily="1"/>
              </a:rPr>
              <a:t> </a:t>
            </a:r>
            <a:r>
              <a:rPr lang="en-US" sz="1800" i="1" spc="-5" dirty="0">
                <a:solidFill>
                  <a:srgbClr val="000000"/>
                </a:solidFill>
                <a:latin typeface="Times New Roman" panose="22635452340000000000" pitchFamily="1"/>
              </a:rPr>
              <a:t>Bacillus </a:t>
            </a:r>
            <a:r>
              <a:rPr lang="en-US" sz="1800" i="1" spc="-5" dirty="0" err="1">
                <a:solidFill>
                  <a:srgbClr val="000000"/>
                </a:solidFill>
                <a:latin typeface="Times New Roman" panose="22635452340000000000" pitchFamily="1"/>
              </a:rPr>
              <a:t>thuringiensis</a:t>
            </a:r>
            <a:r>
              <a:rPr lang="en-US" sz="1800" i="1" spc="-5" dirty="0">
                <a:solidFill>
                  <a:srgbClr val="000000"/>
                </a:solidFill>
                <a:latin typeface="Times New Roman" panose="22635452340000000000" pitchFamily="1"/>
              </a:rPr>
              <a:t> </a:t>
            </a:r>
            <a:r>
              <a:rPr lang="en-US" sz="1800" spc="-5" dirty="0">
                <a:solidFill>
                  <a:srgbClr val="000000"/>
                </a:solidFill>
                <a:latin typeface="Times New Roman" panose="22635452340000000000" pitchFamily="1"/>
              </a:rPr>
              <a:t>(BT). </a:t>
            </a:r>
            <a:r>
              <a:rPr lang="en-US" sz="1800" spc="-5" dirty="0" err="1">
                <a:solidFill>
                  <a:srgbClr val="000000"/>
                </a:solidFill>
                <a:latin typeface="Times New Roman" panose="22635452340000000000" pitchFamily="1"/>
              </a:rPr>
              <a:t>Esta</a:t>
            </a:r>
            <a:r>
              <a:rPr lang="en-US" sz="1800" spc="-5" dirty="0">
                <a:solidFill>
                  <a:srgbClr val="000000"/>
                </a:solidFill>
                <a:latin typeface="Times New Roman" panose="22635452340000000000" pitchFamily="1"/>
              </a:rPr>
              <a:t> tem </a:t>
            </a:r>
            <a:r>
              <a:rPr lang="en-US" sz="1800" spc="-5" dirty="0" err="1">
                <a:solidFill>
                  <a:srgbClr val="000000"/>
                </a:solidFill>
                <a:latin typeface="Times New Roman" panose="22635452340000000000" pitchFamily="1"/>
              </a:rPr>
              <a:t>fornecido</a:t>
            </a:r>
            <a:r>
              <a:rPr lang="en-US" sz="1800" spc="-5" dirty="0">
                <a:solidFill>
                  <a:srgbClr val="000000"/>
                </a:solidFill>
                <a:latin typeface="Times New Roman" panose="22635452340000000000" pitchFamily="1"/>
              </a:rPr>
              <a:t> </a:t>
            </a:r>
            <a:r>
              <a:rPr lang="en-US" sz="1800" spc="-5" dirty="0" err="1">
                <a:solidFill>
                  <a:srgbClr val="000000"/>
                </a:solidFill>
                <a:latin typeface="Times New Roman" panose="22635452340000000000" pitchFamily="1"/>
              </a:rPr>
              <a:t>uma</a:t>
            </a:r>
            <a:r>
              <a:rPr lang="en-US" sz="1800" spc="-5" dirty="0">
                <a:solidFill>
                  <a:srgbClr val="000000"/>
                </a:solidFill>
                <a:latin typeface="Times New Roman" panose="22635452340000000000" pitchFamily="1"/>
              </a:rPr>
              <a:t> </a:t>
            </a:r>
            <a:r>
              <a:rPr lang="en-US" sz="1800" spc="-5" dirty="0" err="1">
                <a:solidFill>
                  <a:srgbClr val="000000"/>
                </a:solidFill>
                <a:latin typeface="Times New Roman" panose="22635452340000000000" pitchFamily="1"/>
              </a:rPr>
              <a:t>alternativa</a:t>
            </a:r>
            <a:r>
              <a:rPr lang="en-US" sz="1800" spc="-5" dirty="0">
                <a:solidFill>
                  <a:srgbClr val="000000"/>
                </a:solidFill>
                <a:latin typeface="Times New Roman" panose="22635452340000000000" pitchFamily="1"/>
              </a:rPr>
              <a:t> </a:t>
            </a:r>
            <a:br>
              <a:rPr dirty="0"/>
            </a:br>
            <a:r>
              <a:rPr lang="en-US" sz="1800" spc="-40" dirty="0" err="1">
                <a:solidFill>
                  <a:srgbClr val="000000"/>
                </a:solidFill>
                <a:latin typeface="Times New Roman" panose="22635452340000000000" pitchFamily="1"/>
              </a:rPr>
              <a:t>aos</a:t>
            </a:r>
            <a:r>
              <a:rPr lang="en-US" sz="1800" spc="-40" dirty="0">
                <a:solidFill>
                  <a:srgbClr val="000000"/>
                </a:solidFill>
                <a:latin typeface="Times New Roman" panose="22635452340000000000" pitchFamily="1"/>
              </a:rPr>
              <a:t> </a:t>
            </a:r>
            <a:r>
              <a:rPr lang="en-US" sz="1800" spc="-40" dirty="0" err="1">
                <a:solidFill>
                  <a:srgbClr val="000000"/>
                </a:solidFill>
                <a:latin typeface="Times New Roman" panose="22635452340000000000" pitchFamily="1"/>
              </a:rPr>
              <a:t>insecticidas</a:t>
            </a:r>
            <a:r>
              <a:rPr lang="en-US" sz="1800" spc="-40" dirty="0">
                <a:solidFill>
                  <a:srgbClr val="000000"/>
                </a:solidFill>
                <a:latin typeface="Times New Roman" panose="22635452340000000000" pitchFamily="1"/>
              </a:rPr>
              <a:t> </a:t>
            </a:r>
            <a:r>
              <a:rPr lang="en-US" sz="1800" spc="-40" dirty="0" err="1">
                <a:solidFill>
                  <a:srgbClr val="000000"/>
                </a:solidFill>
                <a:latin typeface="Times New Roman" panose="22635452340000000000" pitchFamily="1"/>
              </a:rPr>
              <a:t>tradicionais</a:t>
            </a:r>
            <a:r>
              <a:rPr lang="en-US" sz="1800" spc="-40" dirty="0">
                <a:solidFill>
                  <a:srgbClr val="000000"/>
                </a:solidFill>
                <a:latin typeface="Times New Roman" panose="22635452340000000000" pitchFamily="1"/>
              </a:rPr>
              <a:t>, </a:t>
            </a:r>
            <a:r>
              <a:rPr lang="en-US" sz="1800" spc="-40" dirty="0" err="1">
                <a:solidFill>
                  <a:srgbClr val="000000"/>
                </a:solidFill>
                <a:latin typeface="Times New Roman" panose="22635452340000000000" pitchFamily="1"/>
              </a:rPr>
              <a:t>uma</a:t>
            </a:r>
            <a:r>
              <a:rPr lang="en-US" sz="1800" spc="-40" dirty="0">
                <a:solidFill>
                  <a:srgbClr val="000000"/>
                </a:solidFill>
                <a:latin typeface="Times New Roman" panose="22635452340000000000" pitchFamily="1"/>
              </a:rPr>
              <a:t> </a:t>
            </a:r>
            <a:r>
              <a:rPr lang="en-US" sz="1800" spc="-40" dirty="0" err="1">
                <a:solidFill>
                  <a:srgbClr val="000000"/>
                </a:solidFill>
                <a:latin typeface="Times New Roman" panose="22635452340000000000" pitchFamily="1"/>
              </a:rPr>
              <a:t>vez</a:t>
            </a:r>
            <a:r>
              <a:rPr lang="en-US" sz="1800" spc="-40" dirty="0">
                <a:solidFill>
                  <a:srgbClr val="000000"/>
                </a:solidFill>
                <a:latin typeface="Times New Roman" panose="22635452340000000000" pitchFamily="1"/>
              </a:rPr>
              <a:t> </a:t>
            </a:r>
            <a:r>
              <a:rPr lang="en-US" sz="1800" spc="-40" dirty="0" err="1">
                <a:solidFill>
                  <a:srgbClr val="000000"/>
                </a:solidFill>
                <a:latin typeface="Times New Roman" panose="22635452340000000000" pitchFamily="1"/>
              </a:rPr>
              <a:t>que</a:t>
            </a:r>
            <a:r>
              <a:rPr lang="en-US" sz="1800" spc="-40" dirty="0">
                <a:solidFill>
                  <a:srgbClr val="000000"/>
                </a:solidFill>
                <a:latin typeface="Times New Roman" panose="22635452340000000000" pitchFamily="1"/>
              </a:rPr>
              <a:t> as </a:t>
            </a:r>
            <a:r>
              <a:rPr lang="en-US" sz="1800" spc="-40" dirty="0" err="1">
                <a:solidFill>
                  <a:srgbClr val="000000"/>
                </a:solidFill>
                <a:latin typeface="Times New Roman" panose="22635452340000000000" pitchFamily="1"/>
              </a:rPr>
              <a:t>toxinas</a:t>
            </a:r>
            <a:r>
              <a:rPr lang="en-US" sz="1800" spc="-40" dirty="0">
                <a:solidFill>
                  <a:srgbClr val="000000"/>
                </a:solidFill>
                <a:latin typeface="Times New Roman" panose="22635452340000000000" pitchFamily="1"/>
              </a:rPr>
              <a:t> BT </a:t>
            </a:r>
            <a:r>
              <a:rPr lang="en-US" sz="1800" spc="-40" dirty="0" err="1">
                <a:solidFill>
                  <a:srgbClr val="000000"/>
                </a:solidFill>
                <a:latin typeface="Times New Roman" panose="22635452340000000000" pitchFamily="1"/>
              </a:rPr>
              <a:t>são</a:t>
            </a:r>
            <a:r>
              <a:rPr lang="en-US" sz="1800" spc="-40" dirty="0">
                <a:solidFill>
                  <a:srgbClr val="000000"/>
                </a:solidFill>
                <a:latin typeface="Times New Roman" panose="22635452340000000000" pitchFamily="1"/>
              </a:rPr>
              <a:t> </a:t>
            </a:r>
            <a:r>
              <a:rPr lang="en-US" sz="1800" spc="-40" dirty="0" err="1">
                <a:solidFill>
                  <a:srgbClr val="000000"/>
                </a:solidFill>
                <a:latin typeface="Times New Roman" panose="22635452340000000000" pitchFamily="1"/>
              </a:rPr>
              <a:t>aparentemente</a:t>
            </a:r>
            <a:r>
              <a:rPr lang="en-US" sz="1800" spc="-40" dirty="0">
                <a:solidFill>
                  <a:srgbClr val="000000"/>
                </a:solidFill>
                <a:latin typeface="Times New Roman" panose="22635452340000000000" pitchFamily="1"/>
              </a:rPr>
              <a:t> </a:t>
            </a:r>
            <a:r>
              <a:rPr lang="en-US" sz="1800" spc="-40" dirty="0" err="1">
                <a:solidFill>
                  <a:srgbClr val="000000"/>
                </a:solidFill>
                <a:latin typeface="Times New Roman" panose="22635452340000000000" pitchFamily="1"/>
              </a:rPr>
              <a:t>inócuas</a:t>
            </a:r>
            <a:r>
              <a:rPr lang="en-US" sz="1800" spc="-40" dirty="0">
                <a:solidFill>
                  <a:srgbClr val="000000"/>
                </a:solidFill>
                <a:latin typeface="Times New Roman" panose="22635452340000000000" pitchFamily="1"/>
              </a:rPr>
              <a:t> para </a:t>
            </a:r>
            <a:r>
              <a:rPr lang="en-US" sz="1800" spc="-40" dirty="0" err="1">
                <a:solidFill>
                  <a:srgbClr val="000000"/>
                </a:solidFill>
                <a:latin typeface="Times New Roman" panose="22635452340000000000" pitchFamily="1"/>
              </a:rPr>
              <a:t>os</a:t>
            </a:r>
            <a:r>
              <a:rPr lang="en-US" sz="1800" spc="-40" dirty="0">
                <a:solidFill>
                  <a:srgbClr val="000000"/>
                </a:solidFill>
                <a:latin typeface="Times New Roman" panose="22635452340000000000" pitchFamily="1"/>
              </a:rPr>
              <a:t> </a:t>
            </a:r>
            <a:br>
              <a:rPr dirty="0"/>
            </a:br>
            <a:r>
              <a:rPr lang="en-US" sz="1800" spc="-15" dirty="0" err="1">
                <a:solidFill>
                  <a:srgbClr val="000000"/>
                </a:solidFill>
                <a:latin typeface="Times New Roman" panose="22635452340000000000" pitchFamily="1"/>
              </a:rPr>
              <a:t>seres</a:t>
            </a:r>
            <a:r>
              <a:rPr lang="en-US" sz="1800" spc="-15" dirty="0">
                <a:solidFill>
                  <a:srgbClr val="000000"/>
                </a:solidFill>
                <a:latin typeface="Times New Roman" panose="22635452340000000000" pitchFamily="1"/>
              </a:rPr>
              <a:t> </a:t>
            </a:r>
            <a:r>
              <a:rPr lang="en-US" sz="1800" spc="-15" dirty="0" err="1">
                <a:solidFill>
                  <a:srgbClr val="000000"/>
                </a:solidFill>
                <a:latin typeface="Times New Roman" panose="22635452340000000000" pitchFamily="1"/>
              </a:rPr>
              <a:t>humanos</a:t>
            </a:r>
            <a:r>
              <a:rPr lang="en-US" sz="1800" spc="-15" dirty="0">
                <a:solidFill>
                  <a:srgbClr val="000000"/>
                </a:solidFill>
                <a:latin typeface="Times New Roman" panose="22635452340000000000" pitchFamily="1"/>
              </a:rPr>
              <a:t>. </a:t>
            </a:r>
            <a:r>
              <a:rPr lang="en-US" sz="1800" spc="-15" dirty="0" err="1">
                <a:solidFill>
                  <a:srgbClr val="000000"/>
                </a:solidFill>
                <a:latin typeface="Times New Roman" panose="22635452340000000000" pitchFamily="1"/>
              </a:rPr>
              <a:t>Os</a:t>
            </a:r>
            <a:r>
              <a:rPr lang="en-US" sz="1800" spc="-15" dirty="0">
                <a:solidFill>
                  <a:srgbClr val="000000"/>
                </a:solidFill>
                <a:latin typeface="Times New Roman" panose="22635452340000000000" pitchFamily="1"/>
              </a:rPr>
              <a:t> genes para a </a:t>
            </a:r>
            <a:r>
              <a:rPr lang="en-US" sz="1800" spc="-15" dirty="0" err="1">
                <a:solidFill>
                  <a:srgbClr val="000000"/>
                </a:solidFill>
                <a:latin typeface="Times New Roman" panose="22635452340000000000" pitchFamily="1"/>
              </a:rPr>
              <a:t>produção</a:t>
            </a:r>
            <a:r>
              <a:rPr lang="en-US" sz="1800" spc="-15" dirty="0">
                <a:solidFill>
                  <a:srgbClr val="000000"/>
                </a:solidFill>
                <a:latin typeface="Times New Roman" panose="22635452340000000000" pitchFamily="1"/>
              </a:rPr>
              <a:t> da </a:t>
            </a:r>
            <a:r>
              <a:rPr lang="en-US" sz="1800" spc="-15" dirty="0" err="1">
                <a:solidFill>
                  <a:srgbClr val="000000"/>
                </a:solidFill>
                <a:latin typeface="Times New Roman" panose="22635452340000000000" pitchFamily="1"/>
              </a:rPr>
              <a:t>toxina</a:t>
            </a:r>
            <a:r>
              <a:rPr lang="en-US" sz="1800" spc="-15" dirty="0">
                <a:solidFill>
                  <a:srgbClr val="000000"/>
                </a:solidFill>
                <a:latin typeface="Times New Roman" panose="22635452340000000000" pitchFamily="1"/>
              </a:rPr>
              <a:t> BT </a:t>
            </a:r>
            <a:r>
              <a:rPr lang="en-US" sz="1800" spc="-15" dirty="0" err="1">
                <a:solidFill>
                  <a:srgbClr val="000000"/>
                </a:solidFill>
                <a:latin typeface="Times New Roman" panose="22635452340000000000" pitchFamily="1"/>
              </a:rPr>
              <a:t>têm</a:t>
            </a:r>
            <a:r>
              <a:rPr lang="en-US" sz="1800" spc="-15" dirty="0">
                <a:solidFill>
                  <a:srgbClr val="000000"/>
                </a:solidFill>
                <a:latin typeface="Times New Roman" panose="22635452340000000000" pitchFamily="1"/>
              </a:rPr>
              <a:t> </a:t>
            </a:r>
            <a:r>
              <a:rPr lang="en-US" sz="1800" spc="-15" dirty="0" err="1">
                <a:solidFill>
                  <a:srgbClr val="000000"/>
                </a:solidFill>
                <a:latin typeface="Times New Roman" panose="22635452340000000000" pitchFamily="1"/>
              </a:rPr>
              <a:t>sido</a:t>
            </a:r>
            <a:r>
              <a:rPr lang="en-US" sz="1800" spc="-15" dirty="0">
                <a:solidFill>
                  <a:srgbClr val="000000"/>
                </a:solidFill>
                <a:latin typeface="Times New Roman" panose="22635452340000000000" pitchFamily="1"/>
              </a:rPr>
              <a:t> </a:t>
            </a:r>
            <a:r>
              <a:rPr lang="en-US" sz="1800" spc="-15" dirty="0" err="1">
                <a:solidFill>
                  <a:srgbClr val="000000"/>
                </a:solidFill>
                <a:latin typeface="Times New Roman" panose="22635452340000000000" pitchFamily="1"/>
              </a:rPr>
              <a:t>introduzidos</a:t>
            </a:r>
            <a:r>
              <a:rPr lang="en-US" sz="1800" spc="-15" dirty="0">
                <a:solidFill>
                  <a:srgbClr val="000000"/>
                </a:solidFill>
                <a:latin typeface="Times New Roman" panose="22635452340000000000" pitchFamily="1"/>
              </a:rPr>
              <a:t> </a:t>
            </a:r>
            <a:r>
              <a:rPr lang="en-US" sz="1800" spc="-15" dirty="0" err="1">
                <a:solidFill>
                  <a:srgbClr val="000000"/>
                </a:solidFill>
                <a:latin typeface="Times New Roman" panose="22635452340000000000" pitchFamily="1"/>
              </a:rPr>
              <a:t>em</a:t>
            </a:r>
            <a:r>
              <a:rPr lang="en-US" sz="1800" spc="-15" dirty="0">
                <a:solidFill>
                  <a:srgbClr val="000000"/>
                </a:solidFill>
                <a:latin typeface="Times New Roman" panose="22635452340000000000" pitchFamily="1"/>
              </a:rPr>
              <a:t> </a:t>
            </a:r>
            <a:r>
              <a:rPr lang="en-US" sz="1800" spc="-15" dirty="0" err="1">
                <a:solidFill>
                  <a:srgbClr val="000000"/>
                </a:solidFill>
                <a:latin typeface="Times New Roman" panose="22635452340000000000" pitchFamily="1"/>
              </a:rPr>
              <a:t>várias</a:t>
            </a:r>
            <a:r>
              <a:rPr lang="en-US" sz="1800" spc="-15" dirty="0">
                <a:solidFill>
                  <a:srgbClr val="000000"/>
                </a:solidFill>
                <a:latin typeface="Times New Roman" panose="22635452340000000000" pitchFamily="1"/>
              </a:rPr>
              <a:t> </a:t>
            </a:r>
            <a:r>
              <a:rPr lang="en-US" sz="1800" spc="0" dirty="0" err="1">
                <a:solidFill>
                  <a:srgbClr val="000000"/>
                </a:solidFill>
                <a:latin typeface="Times New Roman" panose="22635452340000000000" pitchFamily="1"/>
              </a:rPr>
              <a:t>espécies</a:t>
            </a:r>
            <a:r>
              <a:rPr lang="en-US" sz="1800" spc="0" dirty="0">
                <a:solidFill>
                  <a:srgbClr val="000000"/>
                </a:solidFill>
                <a:latin typeface="Times New Roman" panose="22635452340000000000" pitchFamily="1"/>
              </a:rPr>
              <a:t> de </a:t>
            </a:r>
            <a:r>
              <a:rPr lang="en-US" sz="1800" spc="0" dirty="0" err="1">
                <a:solidFill>
                  <a:srgbClr val="000000"/>
                </a:solidFill>
                <a:latin typeface="Times New Roman" panose="22635452340000000000" pitchFamily="1"/>
              </a:rPr>
              <a:t>cultivo</a:t>
            </a:r>
            <a:r>
              <a:rPr lang="en-US" sz="1800" spc="0" dirty="0">
                <a:solidFill>
                  <a:srgbClr val="000000"/>
                </a:solidFill>
                <a:latin typeface="Times New Roman" panose="22635452340000000000" pitchFamily="1"/>
              </a:rPr>
              <a:t>, </a:t>
            </a:r>
            <a:r>
              <a:rPr lang="en-US" sz="1800" spc="0" dirty="0" err="1">
                <a:solidFill>
                  <a:srgbClr val="000000"/>
                </a:solidFill>
                <a:latin typeface="Times New Roman" panose="22635452340000000000" pitchFamily="1"/>
              </a:rPr>
              <a:t>tornando</a:t>
            </a:r>
            <a:r>
              <a:rPr lang="en-US" sz="1800" spc="0" dirty="0">
                <a:solidFill>
                  <a:srgbClr val="000000"/>
                </a:solidFill>
                <a:latin typeface="Times New Roman" panose="22635452340000000000" pitchFamily="1"/>
              </a:rPr>
              <a:t>-as </a:t>
            </a:r>
            <a:r>
              <a:rPr lang="en-US" sz="1800" spc="0" dirty="0" err="1">
                <a:solidFill>
                  <a:srgbClr val="000000"/>
                </a:solidFill>
                <a:latin typeface="Times New Roman" panose="22635452340000000000" pitchFamily="1"/>
              </a:rPr>
              <a:t>resistentes</a:t>
            </a:r>
            <a:r>
              <a:rPr lang="en-US" sz="1800" spc="0" dirty="0">
                <a:solidFill>
                  <a:srgbClr val="000000"/>
                </a:solidFill>
                <a:latin typeface="Times New Roman" panose="22635452340000000000" pitchFamily="1"/>
              </a:rPr>
              <a:t>. </a:t>
            </a:r>
            <a:r>
              <a:rPr lang="en-US" sz="1800" spc="0" dirty="0" err="1">
                <a:solidFill>
                  <a:srgbClr val="000000"/>
                </a:solidFill>
                <a:latin typeface="Times New Roman" panose="22635452340000000000" pitchFamily="1"/>
              </a:rPr>
              <a:t>Muitas</a:t>
            </a:r>
            <a:r>
              <a:rPr lang="en-US" sz="1800" spc="0" dirty="0">
                <a:solidFill>
                  <a:srgbClr val="000000"/>
                </a:solidFill>
                <a:latin typeface="Times New Roman" panose="22635452340000000000" pitchFamily="1"/>
              </a:rPr>
              <a:t> </a:t>
            </a:r>
            <a:r>
              <a:rPr lang="en-US" sz="1800" spc="0" dirty="0" err="1">
                <a:solidFill>
                  <a:srgbClr val="000000"/>
                </a:solidFill>
                <a:latin typeface="Times New Roman" panose="22635452340000000000" pitchFamily="1"/>
              </a:rPr>
              <a:t>destas</a:t>
            </a:r>
            <a:r>
              <a:rPr lang="en-US" sz="1800" spc="0" dirty="0">
                <a:solidFill>
                  <a:srgbClr val="000000"/>
                </a:solidFill>
                <a:latin typeface="Times New Roman" panose="22635452340000000000" pitchFamily="1"/>
              </a:rPr>
              <a:t> </a:t>
            </a:r>
            <a:r>
              <a:rPr lang="en-US" sz="1800" spc="0" dirty="0" err="1">
                <a:solidFill>
                  <a:srgbClr val="000000"/>
                </a:solidFill>
                <a:latin typeface="Times New Roman" panose="22635452340000000000" pitchFamily="1"/>
              </a:rPr>
              <a:t>variedades</a:t>
            </a:r>
            <a:r>
              <a:rPr lang="en-US" sz="1800" spc="0" dirty="0">
                <a:solidFill>
                  <a:srgbClr val="000000"/>
                </a:solidFill>
                <a:latin typeface="Times New Roman" panose="22635452340000000000" pitchFamily="1"/>
              </a:rPr>
              <a:t> </a:t>
            </a:r>
            <a:r>
              <a:rPr lang="en-US" sz="1800" spc="0" dirty="0" err="1">
                <a:solidFill>
                  <a:srgbClr val="000000"/>
                </a:solidFill>
                <a:latin typeface="Times New Roman" panose="22635452340000000000" pitchFamily="1"/>
              </a:rPr>
              <a:t>transgénicas</a:t>
            </a:r>
            <a:r>
              <a:rPr lang="en-US" sz="1800" spc="0" dirty="0">
                <a:solidFill>
                  <a:srgbClr val="000000"/>
                </a:solidFill>
                <a:latin typeface="Times New Roman" panose="22635452340000000000" pitchFamily="1"/>
              </a:rPr>
              <a:t> </a:t>
            </a:r>
            <a:r>
              <a:rPr lang="en-US" sz="1800" spc="0" dirty="0" err="1">
                <a:solidFill>
                  <a:srgbClr val="000000"/>
                </a:solidFill>
                <a:latin typeface="Times New Roman" panose="22635452340000000000" pitchFamily="1"/>
              </a:rPr>
              <a:t>são</a:t>
            </a:r>
            <a:r>
              <a:rPr lang="en-US" sz="1800" spc="0" dirty="0">
                <a:solidFill>
                  <a:srgbClr val="000000"/>
                </a:solidFill>
                <a:latin typeface="Times New Roman" panose="22635452340000000000" pitchFamily="1"/>
              </a:rPr>
              <a:t> </a:t>
            </a:r>
            <a:r>
              <a:rPr lang="en-US" sz="1800" spc="-65" dirty="0" err="1">
                <a:solidFill>
                  <a:srgbClr val="000000"/>
                </a:solidFill>
                <a:latin typeface="Times New Roman" panose="22635452340000000000" pitchFamily="1"/>
              </a:rPr>
              <a:t>produzidas</a:t>
            </a:r>
            <a:r>
              <a:rPr lang="en-US" sz="1800" spc="-65" dirty="0">
                <a:solidFill>
                  <a:srgbClr val="000000"/>
                </a:solidFill>
                <a:latin typeface="Times New Roman" panose="22635452340000000000" pitchFamily="1"/>
              </a:rPr>
              <a:t> </a:t>
            </a:r>
            <a:r>
              <a:rPr lang="en-US" sz="1800" spc="-65" dirty="0" err="1">
                <a:solidFill>
                  <a:srgbClr val="000000"/>
                </a:solidFill>
                <a:latin typeface="Times New Roman" panose="22635452340000000000" pitchFamily="1"/>
              </a:rPr>
              <a:t>comercialmente</a:t>
            </a:r>
            <a:r>
              <a:rPr lang="en-US" sz="1800" spc="-65" dirty="0">
                <a:solidFill>
                  <a:srgbClr val="000000"/>
                </a:solidFill>
                <a:latin typeface="Times New Roman" panose="22635452340000000000" pitchFamily="1"/>
              </a:rPr>
              <a:t>. </a:t>
            </a:r>
          </a:p>
          <a:p>
            <a:pPr marL="0" marR="0" indent="0" algn="just">
              <a:lnSpc>
                <a:spcPct val="95999"/>
              </a:lnSpc>
              <a:spcAft>
                <a:spcPts val="0"/>
              </a:spcAft>
              <a:buNone/>
            </a:pPr>
            <a:r>
              <a:rPr lang="en-US" sz="1800" spc="-25" dirty="0">
                <a:solidFill>
                  <a:srgbClr val="000000"/>
                </a:solidFill>
                <a:latin typeface="Times New Roman" panose="22635452340000000000" pitchFamily="1"/>
              </a:rPr>
              <a:t>Uma </a:t>
            </a:r>
            <a:r>
              <a:rPr lang="en-US" sz="1800" spc="-25" dirty="0" err="1">
                <a:solidFill>
                  <a:srgbClr val="000000"/>
                </a:solidFill>
                <a:latin typeface="Times New Roman" panose="22635452340000000000" pitchFamily="1"/>
              </a:rPr>
              <a:t>empresa</a:t>
            </a:r>
            <a:r>
              <a:rPr lang="en-US" sz="1800" spc="-25" dirty="0">
                <a:solidFill>
                  <a:srgbClr val="000000"/>
                </a:solidFill>
                <a:latin typeface="Times New Roman" panose="22635452340000000000" pitchFamily="1"/>
              </a:rPr>
              <a:t> </a:t>
            </a:r>
            <a:r>
              <a:rPr lang="en-US" sz="1800" spc="-25" dirty="0" err="1">
                <a:solidFill>
                  <a:srgbClr val="000000"/>
                </a:solidFill>
                <a:latin typeface="Times New Roman" panose="22635452340000000000" pitchFamily="1"/>
              </a:rPr>
              <a:t>desenvolveu</a:t>
            </a:r>
            <a:r>
              <a:rPr lang="en-US" sz="1800" spc="-25" dirty="0">
                <a:solidFill>
                  <a:srgbClr val="000000"/>
                </a:solidFill>
                <a:latin typeface="Times New Roman" panose="22635452340000000000" pitchFamily="1"/>
              </a:rPr>
              <a:t> </a:t>
            </a:r>
            <a:r>
              <a:rPr lang="en-US" sz="1800" spc="-25" dirty="0" err="1">
                <a:solidFill>
                  <a:srgbClr val="000000"/>
                </a:solidFill>
                <a:latin typeface="Times New Roman" panose="22635452340000000000" pitchFamily="1"/>
              </a:rPr>
              <a:t>recentemente</a:t>
            </a:r>
            <a:r>
              <a:rPr lang="en-US" sz="1800" spc="-25" dirty="0">
                <a:solidFill>
                  <a:srgbClr val="000000"/>
                </a:solidFill>
                <a:latin typeface="Times New Roman" panose="22635452340000000000" pitchFamily="1"/>
              </a:rPr>
              <a:t> </a:t>
            </a:r>
            <a:r>
              <a:rPr lang="en-US" sz="1800" spc="-25" dirty="0" err="1">
                <a:solidFill>
                  <a:srgbClr val="000000"/>
                </a:solidFill>
                <a:latin typeface="Times New Roman" panose="22635452340000000000" pitchFamily="1"/>
              </a:rPr>
              <a:t>uma</a:t>
            </a:r>
            <a:r>
              <a:rPr lang="en-US" sz="1800" spc="-25" dirty="0">
                <a:solidFill>
                  <a:srgbClr val="000000"/>
                </a:solidFill>
                <a:latin typeface="Times New Roman" panose="22635452340000000000" pitchFamily="1"/>
              </a:rPr>
              <a:t> </a:t>
            </a:r>
            <a:r>
              <a:rPr lang="en-US" sz="1800" spc="-25" dirty="0" err="1">
                <a:solidFill>
                  <a:srgbClr val="000000"/>
                </a:solidFill>
                <a:latin typeface="Times New Roman" panose="22635452340000000000" pitchFamily="1"/>
              </a:rPr>
              <a:t>variedade</a:t>
            </a:r>
            <a:r>
              <a:rPr lang="en-US" sz="1800" spc="-25" dirty="0">
                <a:solidFill>
                  <a:srgbClr val="000000"/>
                </a:solidFill>
                <a:latin typeface="Times New Roman" panose="22635452340000000000" pitchFamily="1"/>
              </a:rPr>
              <a:t> de </a:t>
            </a:r>
            <a:r>
              <a:rPr lang="en-US" sz="1800" spc="-25" dirty="0" err="1">
                <a:solidFill>
                  <a:srgbClr val="000000"/>
                </a:solidFill>
                <a:latin typeface="Times New Roman" panose="22635452340000000000" pitchFamily="1"/>
              </a:rPr>
              <a:t>batata</a:t>
            </a:r>
            <a:r>
              <a:rPr lang="en-US" sz="1800" spc="-25" dirty="0">
                <a:solidFill>
                  <a:srgbClr val="000000"/>
                </a:solidFill>
                <a:latin typeface="Times New Roman" panose="22635452340000000000" pitchFamily="1"/>
              </a:rPr>
              <a:t> </a:t>
            </a:r>
            <a:r>
              <a:rPr lang="en-US" sz="1800" spc="-25" dirty="0" err="1">
                <a:solidFill>
                  <a:srgbClr val="000000"/>
                </a:solidFill>
                <a:latin typeface="Times New Roman" panose="22635452340000000000" pitchFamily="1"/>
              </a:rPr>
              <a:t>transgénica</a:t>
            </a:r>
            <a:r>
              <a:rPr lang="en-US" sz="1800" spc="-25" dirty="0">
                <a:solidFill>
                  <a:srgbClr val="000000"/>
                </a:solidFill>
                <a:latin typeface="Times New Roman" panose="22635452340000000000" pitchFamily="1"/>
              </a:rPr>
              <a:t> </a:t>
            </a:r>
            <a:r>
              <a:rPr lang="en-US" sz="1800" spc="-25" dirty="0" err="1">
                <a:solidFill>
                  <a:srgbClr val="000000"/>
                </a:solidFill>
                <a:latin typeface="Times New Roman" panose="22635452340000000000" pitchFamily="1"/>
              </a:rPr>
              <a:t>que</a:t>
            </a:r>
            <a:r>
              <a:rPr lang="en-US" sz="1800" spc="-25" dirty="0">
                <a:solidFill>
                  <a:srgbClr val="000000"/>
                </a:solidFill>
                <a:latin typeface="Times New Roman" panose="22635452340000000000" pitchFamily="1"/>
              </a:rPr>
              <a:t> tem o gene da </a:t>
            </a:r>
            <a:r>
              <a:rPr lang="en-US" sz="1800" spc="-25" dirty="0" err="1">
                <a:solidFill>
                  <a:srgbClr val="000000"/>
                </a:solidFill>
                <a:latin typeface="Times New Roman" panose="22635452340000000000" pitchFamily="1"/>
              </a:rPr>
              <a:t>toxina</a:t>
            </a:r>
            <a:r>
              <a:rPr lang="en-US" sz="1800" spc="-25" dirty="0">
                <a:solidFill>
                  <a:srgbClr val="000000"/>
                </a:solidFill>
                <a:latin typeface="Times New Roman" panose="22635452340000000000" pitchFamily="1"/>
              </a:rPr>
              <a:t> BT, e </a:t>
            </a:r>
            <a:r>
              <a:rPr lang="en-US" sz="1800" spc="-25" dirty="0" err="1">
                <a:solidFill>
                  <a:srgbClr val="000000"/>
                </a:solidFill>
                <a:latin typeface="Times New Roman" panose="22635452340000000000" pitchFamily="1"/>
              </a:rPr>
              <a:t>você</a:t>
            </a:r>
            <a:r>
              <a:rPr lang="en-US" sz="1800" spc="-25" dirty="0">
                <a:solidFill>
                  <a:srgbClr val="000000"/>
                </a:solidFill>
                <a:latin typeface="Times New Roman" panose="22635452340000000000" pitchFamily="1"/>
              </a:rPr>
              <a:t> é um </a:t>
            </a:r>
            <a:r>
              <a:rPr lang="en-US" sz="1800" spc="-25" dirty="0" err="1">
                <a:solidFill>
                  <a:srgbClr val="000000"/>
                </a:solidFill>
                <a:latin typeface="Times New Roman" panose="22635452340000000000" pitchFamily="1"/>
              </a:rPr>
              <a:t>membro</a:t>
            </a:r>
            <a:r>
              <a:rPr lang="en-US" sz="1800" spc="-25" dirty="0">
                <a:solidFill>
                  <a:srgbClr val="000000"/>
                </a:solidFill>
                <a:latin typeface="Times New Roman" panose="22635452340000000000" pitchFamily="1"/>
              </a:rPr>
              <a:t> do </a:t>
            </a:r>
            <a:r>
              <a:rPr lang="en-US" sz="1800" spc="-25" dirty="0" err="1">
                <a:solidFill>
                  <a:srgbClr val="000000"/>
                </a:solidFill>
                <a:latin typeface="Times New Roman" panose="22635452340000000000" pitchFamily="1"/>
              </a:rPr>
              <a:t>painel</a:t>
            </a:r>
            <a:r>
              <a:rPr lang="en-US" sz="1800" spc="-25" dirty="0">
                <a:solidFill>
                  <a:srgbClr val="000000"/>
                </a:solidFill>
                <a:latin typeface="Times New Roman" panose="22635452340000000000" pitchFamily="1"/>
              </a:rPr>
              <a:t> </a:t>
            </a:r>
            <a:r>
              <a:rPr lang="en-US" sz="1800" spc="-25" dirty="0" err="1">
                <a:solidFill>
                  <a:srgbClr val="000000"/>
                </a:solidFill>
                <a:latin typeface="Times New Roman" panose="22635452340000000000" pitchFamily="1"/>
              </a:rPr>
              <a:t>que</a:t>
            </a:r>
            <a:r>
              <a:rPr lang="en-US" sz="1800" spc="-25" dirty="0">
                <a:solidFill>
                  <a:srgbClr val="000000"/>
                </a:solidFill>
                <a:latin typeface="Times New Roman" panose="22635452340000000000" pitchFamily="1"/>
              </a:rPr>
              <a:t> tem a </a:t>
            </a:r>
            <a:r>
              <a:rPr lang="en-US" sz="1800" spc="-25" dirty="0" err="1">
                <a:solidFill>
                  <a:srgbClr val="000000"/>
                </a:solidFill>
                <a:latin typeface="Times New Roman" panose="22635452340000000000" pitchFamily="1"/>
              </a:rPr>
              <a:t>responsabilidade</a:t>
            </a:r>
            <a:r>
              <a:rPr lang="en-US" sz="1800" spc="-25" dirty="0">
                <a:solidFill>
                  <a:srgbClr val="000000"/>
                </a:solidFill>
                <a:latin typeface="Times New Roman" panose="22635452340000000000" pitchFamily="1"/>
              </a:rPr>
              <a:t> </a:t>
            </a:r>
            <a:r>
              <a:rPr lang="en-US" sz="1800" spc="-25" dirty="0" err="1">
                <a:solidFill>
                  <a:srgbClr val="000000"/>
                </a:solidFill>
                <a:latin typeface="Times New Roman" panose="22635452340000000000" pitchFamily="1"/>
              </a:rPr>
              <a:t>avaliar</a:t>
            </a:r>
            <a:r>
              <a:rPr lang="en-US" sz="1800" spc="-25" dirty="0">
                <a:solidFill>
                  <a:srgbClr val="000000"/>
                </a:solidFill>
                <a:latin typeface="Times New Roman" panose="22635452340000000000" pitchFamily="1"/>
              </a:rPr>
              <a:t> o </a:t>
            </a:r>
            <a:r>
              <a:rPr lang="en-US" sz="1800" spc="-25" dirty="0" err="1">
                <a:solidFill>
                  <a:srgbClr val="000000"/>
                </a:solidFill>
                <a:latin typeface="Times New Roman" panose="22635452340000000000" pitchFamily="1"/>
              </a:rPr>
              <a:t>pedido</a:t>
            </a:r>
            <a:r>
              <a:rPr lang="en-US" sz="1800" spc="-25" dirty="0">
                <a:solidFill>
                  <a:srgbClr val="000000"/>
                </a:solidFill>
                <a:latin typeface="Times New Roman" panose="22635452340000000000" pitchFamily="1"/>
              </a:rPr>
              <a:t> de </a:t>
            </a:r>
            <a:r>
              <a:rPr lang="en-US" sz="1800" spc="-25" dirty="0" err="1">
                <a:solidFill>
                  <a:srgbClr val="000000"/>
                </a:solidFill>
                <a:latin typeface="Times New Roman" panose="22635452340000000000" pitchFamily="1"/>
              </a:rPr>
              <a:t>autorização</a:t>
            </a:r>
            <a:r>
              <a:rPr lang="en-US" sz="1800" spc="-25" dirty="0">
                <a:solidFill>
                  <a:srgbClr val="000000"/>
                </a:solidFill>
                <a:latin typeface="Times New Roman" panose="22635452340000000000" pitchFamily="1"/>
              </a:rPr>
              <a:t> para a </a:t>
            </a:r>
            <a:r>
              <a:rPr lang="en-US" sz="1800" spc="-25" dirty="0" err="1">
                <a:solidFill>
                  <a:srgbClr val="000000"/>
                </a:solidFill>
                <a:latin typeface="Times New Roman" panose="22635452340000000000" pitchFamily="1"/>
              </a:rPr>
              <a:t>sua</a:t>
            </a:r>
            <a:r>
              <a:rPr lang="en-US" sz="1800" spc="-25" dirty="0">
                <a:solidFill>
                  <a:srgbClr val="000000"/>
                </a:solidFill>
                <a:latin typeface="Times New Roman" panose="22635452340000000000" pitchFamily="1"/>
              </a:rPr>
              <a:t> </a:t>
            </a:r>
            <a:r>
              <a:rPr lang="en-US" sz="1800" spc="-25" dirty="0" err="1">
                <a:solidFill>
                  <a:srgbClr val="000000"/>
                </a:solidFill>
                <a:latin typeface="Times New Roman" panose="22635452340000000000" pitchFamily="1"/>
              </a:rPr>
              <a:t>produção</a:t>
            </a:r>
            <a:r>
              <a:rPr lang="en-US" sz="1800" spc="-25" dirty="0">
                <a:solidFill>
                  <a:srgbClr val="000000"/>
                </a:solidFill>
                <a:latin typeface="Times New Roman" panose="22635452340000000000" pitchFamily="1"/>
              </a:rPr>
              <a:t> </a:t>
            </a:r>
            <a:r>
              <a:rPr lang="en-US" sz="1800" spc="-25" dirty="0" err="1">
                <a:solidFill>
                  <a:srgbClr val="000000"/>
                </a:solidFill>
                <a:latin typeface="Times New Roman" panose="22635452340000000000" pitchFamily="1"/>
              </a:rPr>
              <a:t>comercial</a:t>
            </a:r>
            <a:r>
              <a:rPr lang="en-US" sz="1800" spc="-25" dirty="0">
                <a:solidFill>
                  <a:srgbClr val="000000"/>
                </a:solidFill>
                <a:latin typeface="Times New Roman" panose="22635452340000000000" pitchFamily="1"/>
              </a:rPr>
              <a:t>. </a:t>
            </a:r>
            <a:r>
              <a:rPr lang="en-US" sz="1800" spc="-25" dirty="0" err="1">
                <a:solidFill>
                  <a:srgbClr val="000000"/>
                </a:solidFill>
                <a:latin typeface="Times New Roman" panose="22635452340000000000" pitchFamily="1"/>
              </a:rPr>
              <a:t>Ouviu</a:t>
            </a:r>
            <a:r>
              <a:rPr lang="en-US" sz="1800" spc="-25" dirty="0">
                <a:solidFill>
                  <a:srgbClr val="000000"/>
                </a:solidFill>
                <a:latin typeface="Times New Roman" panose="22635452340000000000" pitchFamily="1"/>
              </a:rPr>
              <a:t> </a:t>
            </a:r>
            <a:r>
              <a:rPr lang="en-US" sz="1800" spc="-25" dirty="0" err="1">
                <a:solidFill>
                  <a:srgbClr val="000000"/>
                </a:solidFill>
                <a:latin typeface="Times New Roman" panose="22635452340000000000" pitchFamily="1"/>
              </a:rPr>
              <a:t>testemunhos</a:t>
            </a:r>
            <a:r>
              <a:rPr lang="en-US" sz="1800" spc="-25" dirty="0">
                <a:solidFill>
                  <a:srgbClr val="000000"/>
                </a:solidFill>
                <a:latin typeface="Times New Roman" panose="22635452340000000000" pitchFamily="1"/>
              </a:rPr>
              <a:t> de </a:t>
            </a:r>
            <a:r>
              <a:rPr lang="en-US" sz="1800" spc="-25" dirty="0" err="1">
                <a:solidFill>
                  <a:srgbClr val="000000"/>
                </a:solidFill>
                <a:latin typeface="Times New Roman" panose="22635452340000000000" pitchFamily="1"/>
              </a:rPr>
              <a:t>que</a:t>
            </a:r>
            <a:r>
              <a:rPr lang="en-US" sz="1800" spc="-25" dirty="0">
                <a:solidFill>
                  <a:srgbClr val="000000"/>
                </a:solidFill>
                <a:latin typeface="Times New Roman" panose="22635452340000000000" pitchFamily="1"/>
              </a:rPr>
              <a:t> </a:t>
            </a:r>
            <a:r>
              <a:rPr lang="en-US" sz="1800" spc="-25" dirty="0" err="1">
                <a:solidFill>
                  <a:srgbClr val="000000"/>
                </a:solidFill>
                <a:latin typeface="Times New Roman" panose="22635452340000000000" pitchFamily="1"/>
              </a:rPr>
              <a:t>outras</a:t>
            </a:r>
            <a:r>
              <a:rPr lang="en-US" sz="1800" spc="-25" dirty="0">
                <a:solidFill>
                  <a:srgbClr val="000000"/>
                </a:solidFill>
                <a:latin typeface="Times New Roman" panose="22635452340000000000" pitchFamily="1"/>
              </a:rPr>
              <a:t> </a:t>
            </a:r>
            <a:r>
              <a:rPr lang="en-US" sz="1800" spc="-60" dirty="0" err="1">
                <a:solidFill>
                  <a:srgbClr val="000000"/>
                </a:solidFill>
                <a:latin typeface="Times New Roman" panose="22635452340000000000" pitchFamily="1"/>
              </a:rPr>
              <a:t>colheitas</a:t>
            </a:r>
            <a:r>
              <a:rPr lang="en-US" sz="1800" spc="-60" dirty="0">
                <a:solidFill>
                  <a:srgbClr val="000000"/>
                </a:solidFill>
                <a:latin typeface="Times New Roman" panose="22635452340000000000" pitchFamily="1"/>
              </a:rPr>
              <a:t> </a:t>
            </a:r>
            <a:r>
              <a:rPr lang="en-US" sz="1800" spc="-60" dirty="0" err="1">
                <a:solidFill>
                  <a:srgbClr val="000000"/>
                </a:solidFill>
                <a:latin typeface="Times New Roman" panose="22635452340000000000" pitchFamily="1"/>
              </a:rPr>
              <a:t>produtoras</a:t>
            </a:r>
            <a:r>
              <a:rPr lang="en-US" sz="1800" spc="-60" dirty="0">
                <a:solidFill>
                  <a:srgbClr val="000000"/>
                </a:solidFill>
                <a:latin typeface="Times New Roman" panose="22635452340000000000" pitchFamily="1"/>
              </a:rPr>
              <a:t> da </a:t>
            </a:r>
            <a:r>
              <a:rPr lang="en-US" sz="1800" spc="-60" dirty="0" err="1">
                <a:solidFill>
                  <a:srgbClr val="000000"/>
                </a:solidFill>
                <a:latin typeface="Times New Roman" panose="22635452340000000000" pitchFamily="1"/>
              </a:rPr>
              <a:t>toxina</a:t>
            </a:r>
            <a:r>
              <a:rPr lang="en-US" sz="1800" spc="-60" dirty="0">
                <a:solidFill>
                  <a:srgbClr val="000000"/>
                </a:solidFill>
                <a:latin typeface="Times New Roman" panose="22635452340000000000" pitchFamily="1"/>
              </a:rPr>
              <a:t> BT </a:t>
            </a:r>
            <a:r>
              <a:rPr lang="en-US" sz="1800" spc="-60" dirty="0" err="1">
                <a:solidFill>
                  <a:srgbClr val="000000"/>
                </a:solidFill>
                <a:latin typeface="Times New Roman" panose="22635452340000000000" pitchFamily="1"/>
              </a:rPr>
              <a:t>permitiram</a:t>
            </a:r>
            <a:r>
              <a:rPr lang="en-US" sz="1800" spc="-60" dirty="0">
                <a:solidFill>
                  <a:srgbClr val="000000"/>
                </a:solidFill>
                <a:latin typeface="Times New Roman" panose="22635452340000000000" pitchFamily="1"/>
              </a:rPr>
              <a:t> a </a:t>
            </a:r>
            <a:r>
              <a:rPr lang="en-US" sz="1800" spc="-60" dirty="0" err="1">
                <a:solidFill>
                  <a:srgbClr val="000000"/>
                </a:solidFill>
                <a:latin typeface="Times New Roman" panose="22635452340000000000" pitchFamily="1"/>
              </a:rPr>
              <a:t>redução</a:t>
            </a:r>
            <a:r>
              <a:rPr lang="en-US" sz="1800" spc="-60" dirty="0">
                <a:solidFill>
                  <a:srgbClr val="000000"/>
                </a:solidFill>
                <a:latin typeface="Times New Roman" panose="22635452340000000000" pitchFamily="1"/>
              </a:rPr>
              <a:t> </a:t>
            </a:r>
            <a:r>
              <a:rPr lang="en-US" sz="1800" spc="-60" dirty="0" err="1">
                <a:solidFill>
                  <a:srgbClr val="000000"/>
                </a:solidFill>
                <a:latin typeface="Times New Roman" panose="22635452340000000000" pitchFamily="1"/>
              </a:rPr>
              <a:t>significativa</a:t>
            </a:r>
            <a:r>
              <a:rPr lang="en-US" sz="1800" spc="-60" dirty="0">
                <a:solidFill>
                  <a:srgbClr val="000000"/>
                </a:solidFill>
                <a:latin typeface="Times New Roman" panose="22635452340000000000" pitchFamily="1"/>
              </a:rPr>
              <a:t> do </a:t>
            </a:r>
            <a:r>
              <a:rPr lang="en-US" sz="1800" spc="-60" dirty="0" err="1">
                <a:solidFill>
                  <a:srgbClr val="000000"/>
                </a:solidFill>
                <a:latin typeface="Times New Roman" panose="22635452340000000000" pitchFamily="1"/>
              </a:rPr>
              <a:t>uso</a:t>
            </a:r>
            <a:r>
              <a:rPr lang="en-US" sz="1800" spc="-60" dirty="0">
                <a:solidFill>
                  <a:srgbClr val="000000"/>
                </a:solidFill>
                <a:latin typeface="Times New Roman" panose="22635452340000000000" pitchFamily="1"/>
              </a:rPr>
              <a:t> dos </a:t>
            </a:r>
            <a:r>
              <a:rPr lang="en-US" sz="1800" spc="-60" dirty="0" err="1">
                <a:solidFill>
                  <a:srgbClr val="000000"/>
                </a:solidFill>
                <a:latin typeface="Times New Roman" panose="22635452340000000000" pitchFamily="1"/>
              </a:rPr>
              <a:t>pesticidas</a:t>
            </a:r>
            <a:r>
              <a:rPr lang="en-US" sz="1800" spc="-60" dirty="0">
                <a:solidFill>
                  <a:srgbClr val="000000"/>
                </a:solidFill>
                <a:latin typeface="Times New Roman" panose="22635452340000000000" pitchFamily="1"/>
              </a:rPr>
              <a:t>. </a:t>
            </a:r>
            <a:r>
              <a:rPr lang="en-US" sz="1800" spc="-50" dirty="0" err="1">
                <a:solidFill>
                  <a:srgbClr val="000000"/>
                </a:solidFill>
                <a:latin typeface="Times New Roman" panose="22635452340000000000" pitchFamily="1"/>
              </a:rPr>
              <a:t>Contudo</a:t>
            </a:r>
            <a:r>
              <a:rPr lang="en-US" sz="1800" spc="-50" dirty="0">
                <a:solidFill>
                  <a:srgbClr val="000000"/>
                </a:solidFill>
                <a:latin typeface="Times New Roman" panose="22635452340000000000" pitchFamily="1"/>
              </a:rPr>
              <a:t>, </a:t>
            </a:r>
            <a:r>
              <a:rPr lang="en-US" sz="1800" spc="-50" dirty="0" err="1">
                <a:solidFill>
                  <a:srgbClr val="000000"/>
                </a:solidFill>
                <a:latin typeface="Times New Roman" panose="22635452340000000000" pitchFamily="1"/>
              </a:rPr>
              <a:t>num</a:t>
            </a:r>
            <a:r>
              <a:rPr lang="en-US" sz="1800" spc="-50" dirty="0">
                <a:solidFill>
                  <a:srgbClr val="000000"/>
                </a:solidFill>
                <a:latin typeface="Times New Roman" panose="22635452340000000000" pitchFamily="1"/>
              </a:rPr>
              <a:t> </a:t>
            </a:r>
            <a:r>
              <a:rPr lang="en-US" sz="1800" spc="-50" dirty="0" err="1">
                <a:solidFill>
                  <a:srgbClr val="000000"/>
                </a:solidFill>
                <a:latin typeface="Times New Roman" panose="22635452340000000000" pitchFamily="1"/>
              </a:rPr>
              <a:t>caso</a:t>
            </a:r>
            <a:r>
              <a:rPr lang="en-US" sz="1800" spc="-50" dirty="0">
                <a:solidFill>
                  <a:srgbClr val="000000"/>
                </a:solidFill>
                <a:latin typeface="Times New Roman" panose="22635452340000000000" pitchFamily="1"/>
              </a:rPr>
              <a:t>, </a:t>
            </a:r>
            <a:r>
              <a:rPr lang="en-US" sz="1800" spc="-50" dirty="0" err="1">
                <a:solidFill>
                  <a:srgbClr val="000000"/>
                </a:solidFill>
                <a:latin typeface="Times New Roman" panose="22635452340000000000" pitchFamily="1"/>
              </a:rPr>
              <a:t>há</a:t>
            </a:r>
            <a:r>
              <a:rPr lang="en-US" sz="1800" spc="-50" dirty="0">
                <a:solidFill>
                  <a:srgbClr val="000000"/>
                </a:solidFill>
                <a:latin typeface="Times New Roman" panose="22635452340000000000" pitchFamily="1"/>
              </a:rPr>
              <a:t> </a:t>
            </a:r>
            <a:r>
              <a:rPr lang="en-US" sz="1800" spc="-50" dirty="0" err="1">
                <a:solidFill>
                  <a:srgbClr val="000000"/>
                </a:solidFill>
                <a:latin typeface="Times New Roman" panose="22635452340000000000" pitchFamily="1"/>
              </a:rPr>
              <a:t>provas</a:t>
            </a:r>
            <a:r>
              <a:rPr lang="en-US" sz="1800" spc="-50" dirty="0">
                <a:solidFill>
                  <a:srgbClr val="000000"/>
                </a:solidFill>
                <a:latin typeface="Times New Roman" panose="22635452340000000000" pitchFamily="1"/>
              </a:rPr>
              <a:t> de </a:t>
            </a:r>
            <a:r>
              <a:rPr lang="en-US" sz="1800" spc="-50" dirty="0" err="1">
                <a:solidFill>
                  <a:srgbClr val="000000"/>
                </a:solidFill>
                <a:latin typeface="Times New Roman" panose="22635452340000000000" pitchFamily="1"/>
              </a:rPr>
              <a:t>uma</a:t>
            </a:r>
            <a:r>
              <a:rPr lang="en-US" sz="1800" spc="-50" dirty="0">
                <a:solidFill>
                  <a:srgbClr val="000000"/>
                </a:solidFill>
                <a:latin typeface="Times New Roman" panose="22635452340000000000" pitchFamily="1"/>
              </a:rPr>
              <a:t> </a:t>
            </a:r>
            <a:r>
              <a:rPr lang="en-US" sz="1800" spc="-50" dirty="0" err="1">
                <a:solidFill>
                  <a:srgbClr val="000000"/>
                </a:solidFill>
                <a:latin typeface="Times New Roman" panose="22635452340000000000" pitchFamily="1"/>
              </a:rPr>
              <a:t>rápida</a:t>
            </a:r>
            <a:r>
              <a:rPr lang="en-US" sz="1800" spc="-50" dirty="0">
                <a:solidFill>
                  <a:srgbClr val="000000"/>
                </a:solidFill>
                <a:latin typeface="Times New Roman" panose="22635452340000000000" pitchFamily="1"/>
              </a:rPr>
              <a:t> </a:t>
            </a:r>
            <a:r>
              <a:rPr lang="en-US" sz="1800" spc="-50" dirty="0" err="1">
                <a:solidFill>
                  <a:srgbClr val="000000"/>
                </a:solidFill>
                <a:latin typeface="Times New Roman" panose="22635452340000000000" pitchFamily="1"/>
              </a:rPr>
              <a:t>evolução</a:t>
            </a:r>
            <a:r>
              <a:rPr lang="en-US" sz="1800" spc="-50" dirty="0">
                <a:solidFill>
                  <a:srgbClr val="000000"/>
                </a:solidFill>
                <a:latin typeface="Times New Roman" panose="22635452340000000000" pitchFamily="1"/>
              </a:rPr>
              <a:t> de </a:t>
            </a:r>
            <a:r>
              <a:rPr lang="en-US" sz="1800" spc="-50" dirty="0" err="1">
                <a:solidFill>
                  <a:srgbClr val="000000"/>
                </a:solidFill>
                <a:latin typeface="Times New Roman" panose="22635452340000000000" pitchFamily="1"/>
              </a:rPr>
              <a:t>estirpes</a:t>
            </a:r>
            <a:r>
              <a:rPr lang="en-US" sz="1800" spc="-50" dirty="0">
                <a:solidFill>
                  <a:srgbClr val="000000"/>
                </a:solidFill>
                <a:latin typeface="Times New Roman" panose="22635452340000000000" pitchFamily="1"/>
              </a:rPr>
              <a:t> de </a:t>
            </a:r>
            <a:r>
              <a:rPr lang="en-US" sz="1800" spc="-50" dirty="0" err="1">
                <a:solidFill>
                  <a:srgbClr val="000000"/>
                </a:solidFill>
                <a:latin typeface="Times New Roman" panose="22635452340000000000" pitchFamily="1"/>
              </a:rPr>
              <a:t>insectos</a:t>
            </a:r>
            <a:r>
              <a:rPr lang="en-US" sz="1800" spc="-50" dirty="0">
                <a:solidFill>
                  <a:srgbClr val="000000"/>
                </a:solidFill>
                <a:latin typeface="Times New Roman" panose="22635452340000000000" pitchFamily="1"/>
              </a:rPr>
              <a:t> </a:t>
            </a:r>
            <a:r>
              <a:rPr lang="en-US" sz="1800" spc="-50" dirty="0" err="1">
                <a:solidFill>
                  <a:srgbClr val="000000"/>
                </a:solidFill>
                <a:latin typeface="Times New Roman" panose="22635452340000000000" pitchFamily="1"/>
              </a:rPr>
              <a:t>resistentes</a:t>
            </a:r>
            <a:r>
              <a:rPr lang="en-US" sz="1800" spc="-50" dirty="0">
                <a:solidFill>
                  <a:srgbClr val="000000"/>
                </a:solidFill>
                <a:latin typeface="Times New Roman" panose="22635452340000000000" pitchFamily="1"/>
              </a:rPr>
              <a:t> à </a:t>
            </a:r>
            <a:r>
              <a:rPr lang="en-US" sz="1800" spc="-15" dirty="0" err="1">
                <a:solidFill>
                  <a:srgbClr val="000000"/>
                </a:solidFill>
                <a:latin typeface="Times New Roman" panose="22635452340000000000" pitchFamily="1"/>
              </a:rPr>
              <a:t>toxina</a:t>
            </a:r>
            <a:r>
              <a:rPr lang="en-US" sz="1800" spc="-15" dirty="0">
                <a:solidFill>
                  <a:srgbClr val="000000"/>
                </a:solidFill>
                <a:latin typeface="Times New Roman" panose="22635452340000000000" pitchFamily="1"/>
              </a:rPr>
              <a:t> BT. Tem </a:t>
            </a:r>
            <a:r>
              <a:rPr lang="en-US" sz="1800" spc="-15" dirty="0" err="1">
                <a:solidFill>
                  <a:srgbClr val="000000"/>
                </a:solidFill>
                <a:latin typeface="Times New Roman" panose="22635452340000000000" pitchFamily="1"/>
              </a:rPr>
              <a:t>havido</a:t>
            </a:r>
            <a:r>
              <a:rPr lang="en-US" sz="1800" spc="-15" dirty="0">
                <a:solidFill>
                  <a:srgbClr val="000000"/>
                </a:solidFill>
                <a:latin typeface="Times New Roman" panose="22635452340000000000" pitchFamily="1"/>
              </a:rPr>
              <a:t> </a:t>
            </a:r>
            <a:r>
              <a:rPr lang="en-US" sz="1800" spc="-15" dirty="0" err="1">
                <a:solidFill>
                  <a:srgbClr val="000000"/>
                </a:solidFill>
                <a:latin typeface="Times New Roman" panose="22635452340000000000" pitchFamily="1"/>
              </a:rPr>
              <a:t>lucros</a:t>
            </a:r>
            <a:r>
              <a:rPr lang="en-US" sz="1800" spc="-15" dirty="0">
                <a:solidFill>
                  <a:srgbClr val="000000"/>
                </a:solidFill>
                <a:latin typeface="Times New Roman" panose="22635452340000000000" pitchFamily="1"/>
              </a:rPr>
              <a:t> </a:t>
            </a:r>
            <a:r>
              <a:rPr lang="en-US" sz="1800" spc="-15" dirty="0" err="1">
                <a:solidFill>
                  <a:srgbClr val="000000"/>
                </a:solidFill>
                <a:latin typeface="Times New Roman" panose="22635452340000000000" pitchFamily="1"/>
              </a:rPr>
              <a:t>como</a:t>
            </a:r>
            <a:r>
              <a:rPr lang="en-US" sz="1800" spc="-15" dirty="0">
                <a:solidFill>
                  <a:srgbClr val="000000"/>
                </a:solidFill>
                <a:latin typeface="Times New Roman" panose="22635452340000000000" pitchFamily="1"/>
              </a:rPr>
              <a:t> </a:t>
            </a:r>
            <a:r>
              <a:rPr lang="en-US" sz="1800" spc="-15" dirty="0" err="1">
                <a:solidFill>
                  <a:srgbClr val="000000"/>
                </a:solidFill>
                <a:latin typeface="Times New Roman" panose="22635452340000000000" pitchFamily="1"/>
              </a:rPr>
              <a:t>resultado</a:t>
            </a:r>
            <a:r>
              <a:rPr lang="en-US" sz="1800" spc="-15" dirty="0">
                <a:solidFill>
                  <a:srgbClr val="000000"/>
                </a:solidFill>
                <a:latin typeface="Times New Roman" panose="22635452340000000000" pitchFamily="1"/>
              </a:rPr>
              <a:t> do </a:t>
            </a:r>
            <a:r>
              <a:rPr lang="en-US" sz="1800" spc="-15" dirty="0" err="1">
                <a:solidFill>
                  <a:srgbClr val="000000"/>
                </a:solidFill>
                <a:latin typeface="Times New Roman" panose="22635452340000000000" pitchFamily="1"/>
              </a:rPr>
              <a:t>aumento</a:t>
            </a:r>
            <a:r>
              <a:rPr lang="en-US" sz="1800" spc="-15" dirty="0">
                <a:solidFill>
                  <a:srgbClr val="000000"/>
                </a:solidFill>
                <a:latin typeface="Times New Roman" panose="22635452340000000000" pitchFamily="1"/>
              </a:rPr>
              <a:t> dos </a:t>
            </a:r>
            <a:r>
              <a:rPr lang="en-US" sz="1800" spc="-15" dirty="0" err="1">
                <a:solidFill>
                  <a:srgbClr val="000000"/>
                </a:solidFill>
                <a:latin typeface="Times New Roman" panose="22635452340000000000" pitchFamily="1"/>
              </a:rPr>
              <a:t>rendimentos</a:t>
            </a:r>
            <a:r>
              <a:rPr lang="en-US" sz="1800" spc="-15" dirty="0">
                <a:solidFill>
                  <a:srgbClr val="000000"/>
                </a:solidFill>
                <a:latin typeface="Times New Roman" panose="22635452340000000000" pitchFamily="1"/>
              </a:rPr>
              <a:t> com </a:t>
            </a:r>
            <a:r>
              <a:rPr lang="en-US" sz="1800" spc="-15" dirty="0" err="1">
                <a:solidFill>
                  <a:srgbClr val="000000"/>
                </a:solidFill>
                <a:latin typeface="Times New Roman" panose="22635452340000000000" pitchFamily="1"/>
              </a:rPr>
              <a:t>estas</a:t>
            </a:r>
            <a:r>
              <a:rPr lang="en-US" sz="1800" spc="-15" dirty="0">
                <a:solidFill>
                  <a:srgbClr val="000000"/>
                </a:solidFill>
                <a:latin typeface="Times New Roman" panose="22635452340000000000" pitchFamily="1"/>
              </a:rPr>
              <a:t> </a:t>
            </a:r>
            <a:r>
              <a:rPr lang="en-US" sz="1800" spc="-35" dirty="0" err="1">
                <a:solidFill>
                  <a:srgbClr val="000000"/>
                </a:solidFill>
                <a:latin typeface="Times New Roman" panose="22635452340000000000" pitchFamily="1"/>
              </a:rPr>
              <a:t>variedades</a:t>
            </a:r>
            <a:r>
              <a:rPr lang="en-US" sz="1800" spc="-35" dirty="0">
                <a:solidFill>
                  <a:srgbClr val="000000"/>
                </a:solidFill>
                <a:latin typeface="Times New Roman" panose="22635452340000000000" pitchFamily="1"/>
              </a:rPr>
              <a:t>, mas </a:t>
            </a:r>
            <a:r>
              <a:rPr lang="en-US" sz="1800" spc="-35" dirty="0" err="1">
                <a:solidFill>
                  <a:srgbClr val="000000"/>
                </a:solidFill>
                <a:latin typeface="Times New Roman" panose="22635452340000000000" pitchFamily="1"/>
              </a:rPr>
              <a:t>estes</a:t>
            </a:r>
            <a:r>
              <a:rPr lang="en-US" sz="1800" spc="-35" dirty="0">
                <a:solidFill>
                  <a:srgbClr val="000000"/>
                </a:solidFill>
                <a:latin typeface="Times New Roman" panose="22635452340000000000" pitchFamily="1"/>
              </a:rPr>
              <a:t> </a:t>
            </a:r>
            <a:r>
              <a:rPr lang="en-US" sz="1800" spc="-35" dirty="0" err="1">
                <a:solidFill>
                  <a:srgbClr val="000000"/>
                </a:solidFill>
                <a:latin typeface="Times New Roman" panose="22635452340000000000" pitchFamily="1"/>
              </a:rPr>
              <a:t>não</a:t>
            </a:r>
            <a:r>
              <a:rPr lang="en-US" sz="1800" spc="-35" dirty="0">
                <a:solidFill>
                  <a:srgbClr val="000000"/>
                </a:solidFill>
                <a:latin typeface="Times New Roman" panose="22635452340000000000" pitchFamily="1"/>
              </a:rPr>
              <a:t> </a:t>
            </a:r>
            <a:r>
              <a:rPr lang="en-US" sz="1800" spc="-35" dirty="0" err="1">
                <a:solidFill>
                  <a:srgbClr val="000000"/>
                </a:solidFill>
                <a:latin typeface="Times New Roman" panose="22635452340000000000" pitchFamily="1"/>
              </a:rPr>
              <a:t>são</a:t>
            </a:r>
            <a:r>
              <a:rPr lang="en-US" sz="1800" spc="-35" dirty="0">
                <a:solidFill>
                  <a:srgbClr val="000000"/>
                </a:solidFill>
                <a:latin typeface="Times New Roman" panose="22635452340000000000" pitchFamily="1"/>
              </a:rPr>
              <a:t> </a:t>
            </a:r>
            <a:r>
              <a:rPr lang="en-US" sz="1800" spc="-35" dirty="0" err="1">
                <a:solidFill>
                  <a:srgbClr val="000000"/>
                </a:solidFill>
                <a:latin typeface="Times New Roman" panose="22635452340000000000" pitchFamily="1"/>
              </a:rPr>
              <a:t>sempre</a:t>
            </a:r>
            <a:r>
              <a:rPr lang="en-US" sz="1800" spc="-35" dirty="0">
                <a:solidFill>
                  <a:srgbClr val="000000"/>
                </a:solidFill>
                <a:latin typeface="Times New Roman" panose="22635452340000000000" pitchFamily="1"/>
              </a:rPr>
              <a:t> da magnitude </a:t>
            </a:r>
            <a:r>
              <a:rPr lang="en-US" sz="1800" spc="-35" dirty="0" err="1">
                <a:solidFill>
                  <a:srgbClr val="000000"/>
                </a:solidFill>
                <a:latin typeface="Times New Roman" panose="22635452340000000000" pitchFamily="1"/>
              </a:rPr>
              <a:t>necessária</a:t>
            </a:r>
            <a:r>
              <a:rPr lang="en-US" sz="1800" spc="-35" dirty="0">
                <a:solidFill>
                  <a:srgbClr val="000000"/>
                </a:solidFill>
                <a:latin typeface="Times New Roman" panose="22635452340000000000" pitchFamily="1"/>
              </a:rPr>
              <a:t> para </a:t>
            </a:r>
            <a:r>
              <a:rPr lang="en-US" sz="1800" spc="-35" dirty="0" err="1">
                <a:solidFill>
                  <a:srgbClr val="000000"/>
                </a:solidFill>
                <a:latin typeface="Times New Roman" panose="22635452340000000000" pitchFamily="1"/>
              </a:rPr>
              <a:t>claramente</a:t>
            </a:r>
            <a:r>
              <a:rPr lang="en-US" sz="1800" spc="-35" dirty="0">
                <a:solidFill>
                  <a:srgbClr val="000000"/>
                </a:solidFill>
                <a:latin typeface="Times New Roman" panose="22635452340000000000" pitchFamily="1"/>
              </a:rPr>
              <a:t> </a:t>
            </a:r>
            <a:r>
              <a:rPr lang="en-US" sz="1800" spc="-35" dirty="0" err="1">
                <a:solidFill>
                  <a:srgbClr val="000000"/>
                </a:solidFill>
                <a:latin typeface="Times New Roman" panose="22635452340000000000" pitchFamily="1"/>
              </a:rPr>
              <a:t>compensar</a:t>
            </a:r>
            <a:r>
              <a:rPr lang="en-US" sz="1800" spc="-35" dirty="0">
                <a:solidFill>
                  <a:srgbClr val="000000"/>
                </a:solidFill>
                <a:latin typeface="Times New Roman" panose="22635452340000000000" pitchFamily="1"/>
              </a:rPr>
              <a:t> </a:t>
            </a:r>
            <a:r>
              <a:rPr lang="en-US" sz="1800" spc="-10" dirty="0" err="1">
                <a:solidFill>
                  <a:srgbClr val="000000"/>
                </a:solidFill>
                <a:latin typeface="Times New Roman" panose="22635452340000000000" pitchFamily="1"/>
              </a:rPr>
              <a:t>os</a:t>
            </a:r>
            <a:r>
              <a:rPr lang="en-US" sz="1800" spc="-10" dirty="0">
                <a:solidFill>
                  <a:srgbClr val="000000"/>
                </a:solidFill>
                <a:latin typeface="Times New Roman" panose="22635452340000000000" pitchFamily="1"/>
              </a:rPr>
              <a:t> </a:t>
            </a:r>
            <a:r>
              <a:rPr lang="en-US" sz="1800" spc="-10" dirty="0" err="1">
                <a:solidFill>
                  <a:srgbClr val="000000"/>
                </a:solidFill>
                <a:latin typeface="Times New Roman" panose="22635452340000000000" pitchFamily="1"/>
              </a:rPr>
              <a:t>aumentos</a:t>
            </a:r>
            <a:r>
              <a:rPr lang="en-US" sz="1800" spc="-10" dirty="0">
                <a:solidFill>
                  <a:srgbClr val="000000"/>
                </a:solidFill>
                <a:latin typeface="Times New Roman" panose="22635452340000000000" pitchFamily="1"/>
              </a:rPr>
              <a:t> de </a:t>
            </a:r>
            <a:r>
              <a:rPr lang="en-US" sz="1800" spc="-10" dirty="0" err="1">
                <a:solidFill>
                  <a:srgbClr val="000000"/>
                </a:solidFill>
                <a:latin typeface="Times New Roman" panose="22635452340000000000" pitchFamily="1"/>
              </a:rPr>
              <a:t>custo</a:t>
            </a:r>
            <a:r>
              <a:rPr lang="en-US" sz="1800" spc="-10" dirty="0">
                <a:solidFill>
                  <a:srgbClr val="000000"/>
                </a:solidFill>
                <a:latin typeface="Times New Roman" panose="22635452340000000000" pitchFamily="1"/>
              </a:rPr>
              <a:t> das </a:t>
            </a:r>
            <a:r>
              <a:rPr lang="en-US" sz="1800" spc="-10" dirty="0" err="1">
                <a:solidFill>
                  <a:srgbClr val="000000"/>
                </a:solidFill>
                <a:latin typeface="Times New Roman" panose="22635452340000000000" pitchFamily="1"/>
              </a:rPr>
              <a:t>sementes</a:t>
            </a:r>
            <a:r>
              <a:rPr lang="en-US" sz="1800" spc="-10" dirty="0">
                <a:solidFill>
                  <a:srgbClr val="000000"/>
                </a:solidFill>
                <a:latin typeface="Times New Roman" panose="22635452340000000000" pitchFamily="1"/>
              </a:rPr>
              <a:t> </a:t>
            </a:r>
            <a:r>
              <a:rPr lang="en-US" sz="1800" spc="-10" dirty="0" err="1">
                <a:solidFill>
                  <a:srgbClr val="000000"/>
                </a:solidFill>
                <a:latin typeface="Times New Roman" panose="22635452340000000000" pitchFamily="1"/>
              </a:rPr>
              <a:t>transgénicas</a:t>
            </a:r>
            <a:r>
              <a:rPr lang="en-US" sz="1800" spc="-10" dirty="0">
                <a:solidFill>
                  <a:srgbClr val="000000"/>
                </a:solidFill>
                <a:latin typeface="Times New Roman" panose="22635452340000000000" pitchFamily="1"/>
              </a:rPr>
              <a:t>. </a:t>
            </a:r>
            <a:r>
              <a:rPr lang="en-US" sz="1800" spc="-10" dirty="0" err="1">
                <a:solidFill>
                  <a:srgbClr val="000000"/>
                </a:solidFill>
                <a:latin typeface="Times New Roman" panose="22635452340000000000" pitchFamily="1"/>
              </a:rPr>
              <a:t>Também</a:t>
            </a:r>
            <a:r>
              <a:rPr lang="en-US" sz="1800" spc="-10" dirty="0">
                <a:solidFill>
                  <a:srgbClr val="000000"/>
                </a:solidFill>
                <a:latin typeface="Times New Roman" panose="22635452340000000000" pitchFamily="1"/>
              </a:rPr>
              <a:t> </a:t>
            </a:r>
            <a:r>
              <a:rPr lang="en-US" sz="1800" spc="-10" dirty="0" err="1">
                <a:solidFill>
                  <a:srgbClr val="000000"/>
                </a:solidFill>
                <a:latin typeface="Times New Roman" panose="22635452340000000000" pitchFamily="1"/>
              </a:rPr>
              <a:t>ouviu</a:t>
            </a:r>
            <a:r>
              <a:rPr lang="en-US" sz="1800" spc="-10" dirty="0">
                <a:solidFill>
                  <a:srgbClr val="000000"/>
                </a:solidFill>
                <a:latin typeface="Times New Roman" panose="22635452340000000000" pitchFamily="1"/>
              </a:rPr>
              <a:t> o </a:t>
            </a:r>
            <a:r>
              <a:rPr lang="en-US" sz="1800" spc="-10" dirty="0" err="1">
                <a:solidFill>
                  <a:srgbClr val="000000"/>
                </a:solidFill>
                <a:latin typeface="Times New Roman" panose="22635452340000000000" pitchFamily="1"/>
              </a:rPr>
              <a:t>testemunho</a:t>
            </a:r>
            <a:r>
              <a:rPr lang="en-US" sz="1800" spc="-10" dirty="0">
                <a:solidFill>
                  <a:srgbClr val="000000"/>
                </a:solidFill>
                <a:latin typeface="Times New Roman" panose="22635452340000000000" pitchFamily="1"/>
              </a:rPr>
              <a:t> de um </a:t>
            </a:r>
            <a:r>
              <a:rPr lang="en-US" sz="1800" spc="-20" dirty="0" err="1">
                <a:solidFill>
                  <a:srgbClr val="000000"/>
                </a:solidFill>
                <a:latin typeface="Times New Roman" panose="22635452340000000000" pitchFamily="1"/>
              </a:rPr>
              <a:t>grupo</a:t>
            </a:r>
            <a:r>
              <a:rPr lang="en-US" sz="1800" spc="-20" dirty="0">
                <a:solidFill>
                  <a:srgbClr val="000000"/>
                </a:solidFill>
                <a:latin typeface="Times New Roman" panose="22635452340000000000" pitchFamily="1"/>
              </a:rPr>
              <a:t> de </a:t>
            </a:r>
            <a:r>
              <a:rPr lang="en-US" sz="1800" spc="-20" dirty="0" err="1">
                <a:solidFill>
                  <a:srgbClr val="000000"/>
                </a:solidFill>
                <a:latin typeface="Times New Roman" panose="22635452340000000000" pitchFamily="1"/>
              </a:rPr>
              <a:t>cidadãos</a:t>
            </a:r>
            <a:r>
              <a:rPr lang="en-US" sz="1800" spc="-20" dirty="0">
                <a:solidFill>
                  <a:srgbClr val="000000"/>
                </a:solidFill>
                <a:latin typeface="Times New Roman" panose="22635452340000000000" pitchFamily="1"/>
              </a:rPr>
              <a:t> do </a:t>
            </a:r>
            <a:r>
              <a:rPr lang="en-US" sz="1800" spc="-20" dirty="0" err="1">
                <a:solidFill>
                  <a:srgbClr val="000000"/>
                </a:solidFill>
                <a:latin typeface="Times New Roman" panose="22635452340000000000" pitchFamily="1"/>
              </a:rPr>
              <a:t>estado</a:t>
            </a:r>
            <a:r>
              <a:rPr lang="en-US" sz="1800" spc="-20" dirty="0">
                <a:solidFill>
                  <a:srgbClr val="000000"/>
                </a:solidFill>
                <a:latin typeface="Times New Roman" panose="22635452340000000000" pitchFamily="1"/>
              </a:rPr>
              <a:t>, </a:t>
            </a:r>
            <a:r>
              <a:rPr lang="en-US" sz="1800" spc="-20" dirty="0" err="1">
                <a:solidFill>
                  <a:srgbClr val="000000"/>
                </a:solidFill>
                <a:latin typeface="Times New Roman" panose="22635452340000000000" pitchFamily="1"/>
              </a:rPr>
              <a:t>manifestando</a:t>
            </a:r>
            <a:r>
              <a:rPr lang="en-US" sz="1800" spc="-20" dirty="0">
                <a:solidFill>
                  <a:srgbClr val="000000"/>
                </a:solidFill>
                <a:latin typeface="Times New Roman" panose="22635452340000000000" pitchFamily="1"/>
              </a:rPr>
              <a:t> a </a:t>
            </a:r>
            <a:r>
              <a:rPr lang="en-US" sz="1800" spc="-20" dirty="0" err="1">
                <a:solidFill>
                  <a:srgbClr val="000000"/>
                </a:solidFill>
                <a:latin typeface="Times New Roman" panose="22635452340000000000" pitchFamily="1"/>
              </a:rPr>
              <a:t>sua</a:t>
            </a:r>
            <a:r>
              <a:rPr lang="en-US" sz="1800" spc="-20" dirty="0">
                <a:solidFill>
                  <a:srgbClr val="000000"/>
                </a:solidFill>
                <a:latin typeface="Times New Roman" panose="22635452340000000000" pitchFamily="1"/>
              </a:rPr>
              <a:t> </a:t>
            </a:r>
            <a:r>
              <a:rPr lang="en-US" sz="1800" spc="-20" dirty="0" err="1">
                <a:solidFill>
                  <a:srgbClr val="000000"/>
                </a:solidFill>
                <a:latin typeface="Times New Roman" panose="22635452340000000000" pitchFamily="1"/>
              </a:rPr>
              <a:t>oposição</a:t>
            </a:r>
            <a:r>
              <a:rPr lang="en-US" sz="1800" spc="-20" dirty="0">
                <a:solidFill>
                  <a:srgbClr val="000000"/>
                </a:solidFill>
                <a:latin typeface="Times New Roman" panose="22635452340000000000" pitchFamily="1"/>
              </a:rPr>
              <a:t>, com bases </a:t>
            </a:r>
            <a:r>
              <a:rPr lang="en-US" sz="1800" spc="-20" dirty="0" err="1">
                <a:solidFill>
                  <a:srgbClr val="000000"/>
                </a:solidFill>
                <a:latin typeface="Times New Roman" panose="22635452340000000000" pitchFamily="1"/>
              </a:rPr>
              <a:t>morais</a:t>
            </a:r>
            <a:r>
              <a:rPr lang="en-US" sz="1800" spc="-20" dirty="0">
                <a:solidFill>
                  <a:srgbClr val="000000"/>
                </a:solidFill>
                <a:latin typeface="Times New Roman" panose="22635452340000000000" pitchFamily="1"/>
              </a:rPr>
              <a:t>, a </a:t>
            </a:r>
            <a:r>
              <a:rPr lang="en-US" sz="1800" spc="-20" dirty="0" err="1">
                <a:solidFill>
                  <a:srgbClr val="000000"/>
                </a:solidFill>
                <a:latin typeface="Times New Roman" panose="22635452340000000000" pitchFamily="1"/>
              </a:rPr>
              <a:t>este</a:t>
            </a:r>
            <a:r>
              <a:rPr lang="en-US" sz="1800" spc="-20" dirty="0">
                <a:solidFill>
                  <a:srgbClr val="000000"/>
                </a:solidFill>
                <a:latin typeface="Times New Roman" panose="22635452340000000000" pitchFamily="1"/>
              </a:rPr>
              <a:t> </a:t>
            </a:r>
            <a:r>
              <a:rPr lang="en-US" sz="1800" spc="-20" dirty="0" err="1">
                <a:solidFill>
                  <a:srgbClr val="000000"/>
                </a:solidFill>
                <a:latin typeface="Times New Roman" panose="22635452340000000000" pitchFamily="1"/>
              </a:rPr>
              <a:t>tipo</a:t>
            </a:r>
            <a:r>
              <a:rPr lang="en-US" sz="1800" spc="-20" dirty="0">
                <a:solidFill>
                  <a:srgbClr val="000000"/>
                </a:solidFill>
                <a:latin typeface="Times New Roman" panose="22635452340000000000" pitchFamily="1"/>
              </a:rPr>
              <a:t> </a:t>
            </a:r>
            <a:r>
              <a:rPr lang="en-US" sz="1800" spc="20" dirty="0">
                <a:solidFill>
                  <a:srgbClr val="000000"/>
                </a:solidFill>
                <a:latin typeface="Times New Roman" panose="22635452340000000000" pitchFamily="1"/>
              </a:rPr>
              <a:t>de </a:t>
            </a:r>
            <a:r>
              <a:rPr lang="en-US" sz="1800" spc="20" dirty="0" err="1">
                <a:solidFill>
                  <a:srgbClr val="000000"/>
                </a:solidFill>
                <a:latin typeface="Times New Roman" panose="22635452340000000000" pitchFamily="1"/>
              </a:rPr>
              <a:t>manipulação</a:t>
            </a:r>
            <a:r>
              <a:rPr lang="en-US" sz="1800" spc="20" dirty="0">
                <a:solidFill>
                  <a:srgbClr val="000000"/>
                </a:solidFill>
                <a:latin typeface="Times New Roman" panose="22635452340000000000" pitchFamily="1"/>
              </a:rPr>
              <a:t> </a:t>
            </a:r>
            <a:r>
              <a:rPr lang="en-US" sz="1800" spc="20" dirty="0" err="1">
                <a:solidFill>
                  <a:srgbClr val="000000"/>
                </a:solidFill>
                <a:latin typeface="Times New Roman" panose="22635452340000000000" pitchFamily="1"/>
              </a:rPr>
              <a:t>genética</a:t>
            </a:r>
            <a:r>
              <a:rPr lang="en-US" sz="1800" spc="20" dirty="0">
                <a:solidFill>
                  <a:srgbClr val="000000"/>
                </a:solidFill>
                <a:latin typeface="Times New Roman" panose="22635452340000000000" pitchFamily="1"/>
              </a:rPr>
              <a:t>, </a:t>
            </a:r>
            <a:r>
              <a:rPr lang="en-US" sz="1800" spc="20" dirty="0" err="1">
                <a:solidFill>
                  <a:srgbClr val="000000"/>
                </a:solidFill>
                <a:latin typeface="Times New Roman" panose="22635452340000000000" pitchFamily="1"/>
              </a:rPr>
              <a:t>enquanto</a:t>
            </a:r>
            <a:r>
              <a:rPr lang="en-US" sz="1800" spc="20" dirty="0">
                <a:solidFill>
                  <a:srgbClr val="000000"/>
                </a:solidFill>
                <a:latin typeface="Times New Roman" panose="22635452340000000000" pitchFamily="1"/>
              </a:rPr>
              <a:t> </a:t>
            </a:r>
            <a:r>
              <a:rPr lang="en-US" sz="1800" spc="20" dirty="0" err="1">
                <a:solidFill>
                  <a:srgbClr val="000000"/>
                </a:solidFill>
                <a:latin typeface="Times New Roman" panose="22635452340000000000" pitchFamily="1"/>
              </a:rPr>
              <a:t>que</a:t>
            </a:r>
            <a:r>
              <a:rPr lang="en-US" sz="1800" spc="20" dirty="0">
                <a:solidFill>
                  <a:srgbClr val="000000"/>
                </a:solidFill>
                <a:latin typeface="Times New Roman" panose="22635452340000000000" pitchFamily="1"/>
              </a:rPr>
              <a:t> outros </a:t>
            </a:r>
            <a:r>
              <a:rPr lang="en-US" sz="1800" spc="20" dirty="0" err="1">
                <a:solidFill>
                  <a:srgbClr val="000000"/>
                </a:solidFill>
                <a:latin typeface="Times New Roman" panose="22635452340000000000" pitchFamily="1"/>
              </a:rPr>
              <a:t>deram</a:t>
            </a:r>
            <a:r>
              <a:rPr lang="en-US" sz="1800" spc="20" dirty="0">
                <a:solidFill>
                  <a:srgbClr val="000000"/>
                </a:solidFill>
                <a:latin typeface="Times New Roman" panose="22635452340000000000" pitchFamily="1"/>
              </a:rPr>
              <a:t> </a:t>
            </a:r>
            <a:r>
              <a:rPr lang="en-US" sz="1800" spc="20" dirty="0" err="1">
                <a:solidFill>
                  <a:srgbClr val="000000"/>
                </a:solidFill>
                <a:latin typeface="Times New Roman" panose="22635452340000000000" pitchFamily="1"/>
              </a:rPr>
              <a:t>voz</a:t>
            </a:r>
            <a:r>
              <a:rPr lang="en-US" sz="1800" spc="20" dirty="0">
                <a:solidFill>
                  <a:srgbClr val="000000"/>
                </a:solidFill>
                <a:latin typeface="Times New Roman" panose="22635452340000000000" pitchFamily="1"/>
              </a:rPr>
              <a:t> a </a:t>
            </a:r>
            <a:r>
              <a:rPr lang="en-US" sz="1800" spc="20" dirty="0" err="1">
                <a:solidFill>
                  <a:srgbClr val="000000"/>
                </a:solidFill>
                <a:latin typeface="Times New Roman" panose="22635452340000000000" pitchFamily="1"/>
              </a:rPr>
              <a:t>preocupações</a:t>
            </a:r>
            <a:r>
              <a:rPr lang="en-US" sz="1800" spc="20" dirty="0">
                <a:solidFill>
                  <a:srgbClr val="000000"/>
                </a:solidFill>
                <a:latin typeface="Times New Roman" panose="22635452340000000000" pitchFamily="1"/>
              </a:rPr>
              <a:t> </a:t>
            </a:r>
            <a:r>
              <a:rPr lang="en-US" sz="1800" spc="20" dirty="0" err="1">
                <a:solidFill>
                  <a:srgbClr val="000000"/>
                </a:solidFill>
                <a:latin typeface="Times New Roman" panose="22635452340000000000" pitchFamily="1"/>
              </a:rPr>
              <a:t>sobre</a:t>
            </a:r>
            <a:r>
              <a:rPr lang="en-US" sz="1800" spc="20" dirty="0">
                <a:solidFill>
                  <a:srgbClr val="000000"/>
                </a:solidFill>
                <a:latin typeface="Times New Roman" panose="22635452340000000000" pitchFamily="1"/>
              </a:rPr>
              <a:t> </a:t>
            </a:r>
            <a:r>
              <a:rPr lang="en-US" sz="1800" spc="20" dirty="0" err="1">
                <a:solidFill>
                  <a:srgbClr val="000000"/>
                </a:solidFill>
                <a:latin typeface="Times New Roman" panose="22635452340000000000" pitchFamily="1"/>
              </a:rPr>
              <a:t>os</a:t>
            </a:r>
            <a:r>
              <a:rPr lang="en-US" sz="1800" spc="20" dirty="0">
                <a:solidFill>
                  <a:srgbClr val="000000"/>
                </a:solidFill>
                <a:latin typeface="Times New Roman" panose="22635452340000000000" pitchFamily="1"/>
              </a:rPr>
              <a:t> </a:t>
            </a:r>
            <a:r>
              <a:rPr lang="en-US" sz="1800" spc="-25" dirty="0" err="1">
                <a:solidFill>
                  <a:srgbClr val="000000"/>
                </a:solidFill>
                <a:latin typeface="Times New Roman" panose="22635452340000000000" pitchFamily="1"/>
              </a:rPr>
              <a:t>potenciais</a:t>
            </a:r>
            <a:r>
              <a:rPr lang="en-US" sz="1800" spc="-25" dirty="0">
                <a:solidFill>
                  <a:srgbClr val="000000"/>
                </a:solidFill>
                <a:latin typeface="Times New Roman" panose="22635452340000000000" pitchFamily="1"/>
              </a:rPr>
              <a:t> </a:t>
            </a:r>
            <a:r>
              <a:rPr lang="en-US" sz="1800" spc="-25" dirty="0" err="1">
                <a:solidFill>
                  <a:srgbClr val="000000"/>
                </a:solidFill>
                <a:latin typeface="Times New Roman" panose="22635452340000000000" pitchFamily="1"/>
              </a:rPr>
              <a:t>riscos</a:t>
            </a:r>
            <a:r>
              <a:rPr lang="en-US" sz="1800" spc="-25" dirty="0">
                <a:solidFill>
                  <a:srgbClr val="000000"/>
                </a:solidFill>
                <a:latin typeface="Times New Roman" panose="22635452340000000000" pitchFamily="1"/>
              </a:rPr>
              <a:t> para a </a:t>
            </a:r>
            <a:r>
              <a:rPr lang="en-US" sz="1800" spc="-25" dirty="0" err="1">
                <a:solidFill>
                  <a:srgbClr val="000000"/>
                </a:solidFill>
                <a:latin typeface="Times New Roman" panose="22635452340000000000" pitchFamily="1"/>
              </a:rPr>
              <a:t>saúde</a:t>
            </a:r>
            <a:r>
              <a:rPr lang="en-US" sz="1800" spc="-25" dirty="0">
                <a:solidFill>
                  <a:srgbClr val="000000"/>
                </a:solidFill>
                <a:latin typeface="Times New Roman" panose="22635452340000000000" pitchFamily="1"/>
              </a:rPr>
              <a:t> </a:t>
            </a:r>
            <a:r>
              <a:rPr lang="en-US" sz="1800" spc="-25" dirty="0" err="1">
                <a:solidFill>
                  <a:srgbClr val="000000"/>
                </a:solidFill>
                <a:latin typeface="Times New Roman" panose="22635452340000000000" pitchFamily="1"/>
              </a:rPr>
              <a:t>que</a:t>
            </a:r>
            <a:r>
              <a:rPr lang="en-US" sz="1800" spc="-25" dirty="0">
                <a:solidFill>
                  <a:srgbClr val="000000"/>
                </a:solidFill>
                <a:latin typeface="Times New Roman" panose="22635452340000000000" pitchFamily="1"/>
              </a:rPr>
              <a:t> </a:t>
            </a:r>
            <a:r>
              <a:rPr lang="en-US" sz="1800" spc="-25" dirty="0" err="1">
                <a:solidFill>
                  <a:srgbClr val="000000"/>
                </a:solidFill>
                <a:latin typeface="Times New Roman" panose="22635452340000000000" pitchFamily="1"/>
              </a:rPr>
              <a:t>poderiam</a:t>
            </a:r>
            <a:r>
              <a:rPr lang="en-US" sz="1800" spc="-25" dirty="0">
                <a:solidFill>
                  <a:srgbClr val="000000"/>
                </a:solidFill>
                <a:latin typeface="Times New Roman" panose="22635452340000000000" pitchFamily="1"/>
              </a:rPr>
              <a:t> </a:t>
            </a:r>
            <a:r>
              <a:rPr lang="en-US" sz="1800" spc="-25" dirty="0" err="1">
                <a:solidFill>
                  <a:srgbClr val="000000"/>
                </a:solidFill>
                <a:latin typeface="Times New Roman" panose="22635452340000000000" pitchFamily="1"/>
              </a:rPr>
              <a:t>advir</a:t>
            </a:r>
            <a:r>
              <a:rPr lang="en-US" sz="1800" spc="-25" dirty="0">
                <a:solidFill>
                  <a:srgbClr val="000000"/>
                </a:solidFill>
                <a:latin typeface="Times New Roman" panose="22635452340000000000" pitchFamily="1"/>
              </a:rPr>
              <a:t> da </a:t>
            </a:r>
            <a:r>
              <a:rPr lang="en-US" sz="1800" spc="-25" dirty="0" err="1">
                <a:solidFill>
                  <a:srgbClr val="000000"/>
                </a:solidFill>
                <a:latin typeface="Times New Roman" panose="22635452340000000000" pitchFamily="1"/>
              </a:rPr>
              <a:t>ingestão</a:t>
            </a:r>
            <a:r>
              <a:rPr lang="en-US" sz="1800" spc="-25" dirty="0">
                <a:solidFill>
                  <a:srgbClr val="000000"/>
                </a:solidFill>
                <a:latin typeface="Times New Roman" panose="22635452340000000000" pitchFamily="1"/>
              </a:rPr>
              <a:t> de </a:t>
            </a:r>
            <a:r>
              <a:rPr lang="en-US" sz="1800" spc="-25" dirty="0" err="1">
                <a:solidFill>
                  <a:srgbClr val="000000"/>
                </a:solidFill>
                <a:latin typeface="Times New Roman" panose="22635452340000000000" pitchFamily="1"/>
              </a:rPr>
              <a:t>batatas</a:t>
            </a:r>
            <a:r>
              <a:rPr lang="en-US" sz="1800" spc="-25" dirty="0">
                <a:solidFill>
                  <a:srgbClr val="000000"/>
                </a:solidFill>
                <a:latin typeface="Times New Roman" panose="22635452340000000000" pitchFamily="1"/>
              </a:rPr>
              <a:t> </a:t>
            </a:r>
            <a:r>
              <a:rPr lang="en-US" sz="1800" spc="-25" dirty="0" err="1">
                <a:solidFill>
                  <a:srgbClr val="000000"/>
                </a:solidFill>
                <a:latin typeface="Times New Roman" panose="22635452340000000000" pitchFamily="1"/>
              </a:rPr>
              <a:t>geneticamente</a:t>
            </a:r>
            <a:r>
              <a:rPr lang="en-US" sz="1800" spc="-25" dirty="0">
                <a:solidFill>
                  <a:srgbClr val="000000"/>
                </a:solidFill>
                <a:latin typeface="Times New Roman" panose="22635452340000000000" pitchFamily="1"/>
              </a:rPr>
              <a:t> </a:t>
            </a:r>
            <a:r>
              <a:rPr lang="en-US" sz="1800" spc="-45" dirty="0" err="1">
                <a:solidFill>
                  <a:srgbClr val="000000"/>
                </a:solidFill>
                <a:latin typeface="Times New Roman" panose="22635452340000000000" pitchFamily="1"/>
              </a:rPr>
              <a:t>manipuladas</a:t>
            </a:r>
            <a:r>
              <a:rPr lang="en-US" sz="1800" spc="-45" dirty="0">
                <a:solidFill>
                  <a:srgbClr val="000000"/>
                </a:solidFill>
                <a:latin typeface="Times New Roman" panose="22635452340000000000" pitchFamily="1"/>
              </a:rPr>
              <a:t>. </a:t>
            </a:r>
            <a:r>
              <a:rPr lang="en-US" sz="1800" spc="-45" dirty="0" err="1">
                <a:solidFill>
                  <a:srgbClr val="000000"/>
                </a:solidFill>
                <a:latin typeface="Times New Roman" panose="22635452340000000000" pitchFamily="1"/>
              </a:rPr>
              <a:t>Por</a:t>
            </a:r>
            <a:r>
              <a:rPr lang="en-US" sz="1800" spc="-45" dirty="0">
                <a:solidFill>
                  <a:srgbClr val="000000"/>
                </a:solidFill>
                <a:latin typeface="Times New Roman" panose="22635452340000000000" pitchFamily="1"/>
              </a:rPr>
              <a:t> </a:t>
            </a:r>
            <a:r>
              <a:rPr lang="en-US" sz="1800" spc="-45" dirty="0" err="1">
                <a:solidFill>
                  <a:srgbClr val="000000"/>
                </a:solidFill>
                <a:latin typeface="Times New Roman" panose="22635452340000000000" pitchFamily="1"/>
              </a:rPr>
              <a:t>último</a:t>
            </a:r>
            <a:r>
              <a:rPr lang="en-US" sz="1800" spc="-45" dirty="0">
                <a:solidFill>
                  <a:srgbClr val="000000"/>
                </a:solidFill>
                <a:latin typeface="Times New Roman" panose="22635452340000000000" pitchFamily="1"/>
              </a:rPr>
              <a:t>, um </a:t>
            </a:r>
            <a:r>
              <a:rPr lang="en-US" sz="1800" spc="-45" dirty="0" err="1">
                <a:solidFill>
                  <a:srgbClr val="000000"/>
                </a:solidFill>
                <a:latin typeface="Times New Roman" panose="22635452340000000000" pitchFamily="1"/>
              </a:rPr>
              <a:t>agricultor</a:t>
            </a:r>
            <a:r>
              <a:rPr lang="en-US" sz="1800" spc="-45" dirty="0">
                <a:solidFill>
                  <a:srgbClr val="000000"/>
                </a:solidFill>
                <a:latin typeface="Times New Roman" panose="22635452340000000000" pitchFamily="1"/>
              </a:rPr>
              <a:t> </a:t>
            </a:r>
            <a:r>
              <a:rPr lang="en-US" sz="1800" spc="-45" dirty="0" err="1">
                <a:solidFill>
                  <a:srgbClr val="000000"/>
                </a:solidFill>
                <a:latin typeface="Times New Roman" panose="22635452340000000000" pitchFamily="1"/>
              </a:rPr>
              <a:t>alertou</a:t>
            </a:r>
            <a:r>
              <a:rPr lang="en-US" sz="1800" spc="-45" dirty="0">
                <a:solidFill>
                  <a:srgbClr val="000000"/>
                </a:solidFill>
                <a:latin typeface="Times New Roman" panose="22635452340000000000" pitchFamily="1"/>
              </a:rPr>
              <a:t> para o </a:t>
            </a:r>
            <a:r>
              <a:rPr lang="en-US" sz="1800" spc="-45" dirty="0" err="1">
                <a:solidFill>
                  <a:srgbClr val="000000"/>
                </a:solidFill>
                <a:latin typeface="Times New Roman" panose="22635452340000000000" pitchFamily="1"/>
              </a:rPr>
              <a:t>lançamento</a:t>
            </a:r>
            <a:r>
              <a:rPr lang="en-US" sz="1800" spc="-45" dirty="0">
                <a:solidFill>
                  <a:srgbClr val="000000"/>
                </a:solidFill>
                <a:latin typeface="Times New Roman" panose="22635452340000000000" pitchFamily="1"/>
              </a:rPr>
              <a:t> das </a:t>
            </a:r>
            <a:r>
              <a:rPr lang="en-US" sz="1800" spc="-45" dirty="0" err="1">
                <a:solidFill>
                  <a:srgbClr val="000000"/>
                </a:solidFill>
                <a:latin typeface="Times New Roman" panose="22635452340000000000" pitchFamily="1"/>
              </a:rPr>
              <a:t>batatas</a:t>
            </a:r>
            <a:r>
              <a:rPr lang="en-US" sz="1800" spc="-45" dirty="0">
                <a:solidFill>
                  <a:srgbClr val="000000"/>
                </a:solidFill>
                <a:latin typeface="Times New Roman" panose="22635452340000000000" pitchFamily="1"/>
              </a:rPr>
              <a:t> </a:t>
            </a:r>
            <a:r>
              <a:rPr lang="en-US" sz="1800" spc="-45" dirty="0" err="1">
                <a:solidFill>
                  <a:srgbClr val="000000"/>
                </a:solidFill>
                <a:latin typeface="Times New Roman" panose="22635452340000000000" pitchFamily="1"/>
              </a:rPr>
              <a:t>transgénicas</a:t>
            </a:r>
            <a:r>
              <a:rPr lang="en-US" sz="1800" spc="-45" dirty="0">
                <a:solidFill>
                  <a:srgbClr val="000000"/>
                </a:solidFill>
                <a:latin typeface="Times New Roman" panose="22635452340000000000" pitchFamily="1"/>
              </a:rPr>
              <a:t>, </a:t>
            </a:r>
            <a:r>
              <a:rPr lang="en-US" sz="1800" spc="-30" dirty="0" err="1">
                <a:solidFill>
                  <a:srgbClr val="000000"/>
                </a:solidFill>
                <a:latin typeface="Times New Roman" panose="22635452340000000000" pitchFamily="1"/>
              </a:rPr>
              <a:t>pois</a:t>
            </a:r>
            <a:r>
              <a:rPr lang="en-US" sz="1800" spc="-30" dirty="0">
                <a:solidFill>
                  <a:srgbClr val="000000"/>
                </a:solidFill>
                <a:latin typeface="Times New Roman" panose="22635452340000000000" pitchFamily="1"/>
              </a:rPr>
              <a:t> </a:t>
            </a:r>
            <a:r>
              <a:rPr lang="en-US" sz="1800" spc="-30" dirty="0" err="1">
                <a:solidFill>
                  <a:srgbClr val="000000"/>
                </a:solidFill>
                <a:latin typeface="Times New Roman" panose="22635452340000000000" pitchFamily="1"/>
              </a:rPr>
              <a:t>existe</a:t>
            </a:r>
            <a:r>
              <a:rPr lang="en-US" sz="1800" spc="-30" dirty="0">
                <a:solidFill>
                  <a:srgbClr val="000000"/>
                </a:solidFill>
                <a:latin typeface="Times New Roman" panose="22635452340000000000" pitchFamily="1"/>
              </a:rPr>
              <a:t> um </a:t>
            </a:r>
            <a:r>
              <a:rPr lang="en-US" sz="1800" spc="-30" dirty="0" err="1">
                <a:solidFill>
                  <a:srgbClr val="000000"/>
                </a:solidFill>
                <a:latin typeface="Times New Roman" panose="22635452340000000000" pitchFamily="1"/>
              </a:rPr>
              <a:t>potencial</a:t>
            </a:r>
            <a:r>
              <a:rPr lang="en-US" sz="1800" spc="-30" dirty="0">
                <a:solidFill>
                  <a:srgbClr val="000000"/>
                </a:solidFill>
                <a:latin typeface="Times New Roman" panose="22635452340000000000" pitchFamily="1"/>
              </a:rPr>
              <a:t> </a:t>
            </a:r>
            <a:r>
              <a:rPr lang="en-US" sz="1800" spc="-30" dirty="0" err="1">
                <a:solidFill>
                  <a:srgbClr val="000000"/>
                </a:solidFill>
                <a:latin typeface="Times New Roman" panose="22635452340000000000" pitchFamily="1"/>
              </a:rPr>
              <a:t>risco</a:t>
            </a:r>
            <a:r>
              <a:rPr lang="en-US" sz="1800" spc="-30" dirty="0">
                <a:solidFill>
                  <a:srgbClr val="000000"/>
                </a:solidFill>
                <a:latin typeface="Times New Roman" panose="22635452340000000000" pitchFamily="1"/>
              </a:rPr>
              <a:t> de </a:t>
            </a:r>
            <a:r>
              <a:rPr lang="en-US" sz="1800" spc="-30" dirty="0" err="1">
                <a:solidFill>
                  <a:srgbClr val="000000"/>
                </a:solidFill>
                <a:latin typeface="Times New Roman" panose="22635452340000000000" pitchFamily="1"/>
              </a:rPr>
              <a:t>transferência</a:t>
            </a:r>
            <a:r>
              <a:rPr lang="en-US" sz="1800" spc="-30" dirty="0">
                <a:solidFill>
                  <a:srgbClr val="000000"/>
                </a:solidFill>
                <a:latin typeface="Times New Roman" panose="22635452340000000000" pitchFamily="1"/>
              </a:rPr>
              <a:t> do gene da </a:t>
            </a:r>
            <a:r>
              <a:rPr lang="en-US" sz="1800" spc="-30" dirty="0" err="1">
                <a:solidFill>
                  <a:srgbClr val="000000"/>
                </a:solidFill>
                <a:latin typeface="Times New Roman" panose="22635452340000000000" pitchFamily="1"/>
              </a:rPr>
              <a:t>toxina</a:t>
            </a:r>
            <a:r>
              <a:rPr lang="en-US" sz="1800" spc="-30" dirty="0">
                <a:solidFill>
                  <a:srgbClr val="000000"/>
                </a:solidFill>
                <a:latin typeface="Times New Roman" panose="22635452340000000000" pitchFamily="1"/>
              </a:rPr>
              <a:t> a </a:t>
            </a:r>
            <a:r>
              <a:rPr lang="en-US" sz="1800" spc="-30" dirty="0" err="1">
                <a:solidFill>
                  <a:srgbClr val="000000"/>
                </a:solidFill>
                <a:latin typeface="Times New Roman" panose="22635452340000000000" pitchFamily="1"/>
              </a:rPr>
              <a:t>outras</a:t>
            </a:r>
            <a:r>
              <a:rPr lang="en-US" sz="1800" spc="-30" dirty="0">
                <a:solidFill>
                  <a:srgbClr val="000000"/>
                </a:solidFill>
                <a:latin typeface="Times New Roman" panose="22635452340000000000" pitchFamily="1"/>
              </a:rPr>
              <a:t> </a:t>
            </a:r>
            <a:r>
              <a:rPr lang="en-US" sz="1800" spc="-30" dirty="0" err="1">
                <a:solidFill>
                  <a:srgbClr val="000000"/>
                </a:solidFill>
                <a:latin typeface="Times New Roman" panose="22635452340000000000" pitchFamily="1"/>
              </a:rPr>
              <a:t>plantas</a:t>
            </a:r>
            <a:r>
              <a:rPr lang="en-US" sz="1800" spc="-30" dirty="0">
                <a:solidFill>
                  <a:srgbClr val="000000"/>
                </a:solidFill>
                <a:latin typeface="Times New Roman" panose="22635452340000000000" pitchFamily="1"/>
              </a:rPr>
              <a:t> da </a:t>
            </a:r>
            <a:r>
              <a:rPr lang="en-US" sz="1800" spc="-30" dirty="0" err="1">
                <a:solidFill>
                  <a:srgbClr val="000000"/>
                </a:solidFill>
                <a:latin typeface="Times New Roman" panose="22635452340000000000" pitchFamily="1"/>
              </a:rPr>
              <a:t>área</a:t>
            </a:r>
            <a:r>
              <a:rPr lang="en-US" sz="1800" spc="-30" dirty="0">
                <a:solidFill>
                  <a:srgbClr val="000000"/>
                </a:solidFill>
                <a:latin typeface="Times New Roman" panose="22635452340000000000" pitchFamily="1"/>
              </a:rPr>
              <a:t>, </a:t>
            </a:r>
            <a:r>
              <a:rPr lang="en-US" sz="1800" spc="-50" dirty="0">
                <a:solidFill>
                  <a:srgbClr val="000000"/>
                </a:solidFill>
                <a:latin typeface="Times New Roman" panose="22635452340000000000" pitchFamily="1"/>
              </a:rPr>
              <a:t>com </a:t>
            </a:r>
            <a:r>
              <a:rPr lang="en-US" sz="1800" spc="-50" dirty="0" err="1">
                <a:solidFill>
                  <a:srgbClr val="000000"/>
                </a:solidFill>
                <a:latin typeface="Times New Roman" panose="22635452340000000000" pitchFamily="1"/>
              </a:rPr>
              <a:t>consequências</a:t>
            </a:r>
            <a:r>
              <a:rPr lang="en-US" sz="1800" spc="-50" dirty="0">
                <a:solidFill>
                  <a:srgbClr val="000000"/>
                </a:solidFill>
                <a:latin typeface="Times New Roman" panose="22635452340000000000" pitchFamily="1"/>
              </a:rPr>
              <a:t> </a:t>
            </a:r>
            <a:r>
              <a:rPr lang="en-US" sz="1800" spc="-50" dirty="0" err="1">
                <a:solidFill>
                  <a:srgbClr val="000000"/>
                </a:solidFill>
                <a:latin typeface="Times New Roman" panose="22635452340000000000" pitchFamily="1"/>
              </a:rPr>
              <a:t>ecológicas</a:t>
            </a:r>
            <a:r>
              <a:rPr lang="en-US" sz="1800" spc="-50" dirty="0">
                <a:solidFill>
                  <a:srgbClr val="000000"/>
                </a:solidFill>
                <a:latin typeface="Times New Roman" panose="22635452340000000000" pitchFamily="1"/>
              </a:rPr>
              <a:t> e </a:t>
            </a:r>
            <a:r>
              <a:rPr lang="en-US" sz="1800" spc="-50" dirty="0" err="1">
                <a:solidFill>
                  <a:srgbClr val="000000"/>
                </a:solidFill>
                <a:latin typeface="Times New Roman" panose="22635452340000000000" pitchFamily="1"/>
              </a:rPr>
              <a:t>evolutivas</a:t>
            </a:r>
            <a:r>
              <a:rPr lang="en-US" sz="1800" spc="-50" dirty="0">
                <a:solidFill>
                  <a:srgbClr val="000000"/>
                </a:solidFill>
                <a:latin typeface="Times New Roman" panose="22635452340000000000" pitchFamily="1"/>
              </a:rPr>
              <a:t> </a:t>
            </a:r>
            <a:r>
              <a:rPr lang="en-US" sz="1800" spc="-50" dirty="0" err="1">
                <a:solidFill>
                  <a:srgbClr val="000000"/>
                </a:solidFill>
                <a:latin typeface="Times New Roman" panose="22635452340000000000" pitchFamily="1"/>
              </a:rPr>
              <a:t>desconhecidas</a:t>
            </a:r>
            <a:r>
              <a:rPr lang="en-US" sz="1800" spc="-50" dirty="0">
                <a:solidFill>
                  <a:srgbClr val="000000"/>
                </a:solidFill>
                <a:latin typeface="Times New Roman" panose="22635452340000000000" pitchFamily="1"/>
              </a:rPr>
              <a:t>. 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Text Placeholder 350"/>
          <p:cNvSpPr>
            <a:spLocks noGrp="1"/>
          </p:cNvSpPr>
          <p:nvPr>
            <p:ph type="body" idx="4294967295"/>
          </p:nvPr>
        </p:nvSpPr>
        <p:spPr>
          <a:xfrm>
            <a:off x="170822" y="643095"/>
            <a:ext cx="8732018" cy="583708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137160" marR="0" indent="0" algn="just">
              <a:lnSpc>
                <a:spcPct val="95999"/>
              </a:lnSpc>
              <a:spcAft>
                <a:spcPts val="0"/>
              </a:spcAft>
              <a:buNone/>
            </a:pPr>
            <a:r>
              <a:rPr lang="en-US" sz="2000" spc="-45" dirty="0">
                <a:solidFill>
                  <a:srgbClr val="000000"/>
                </a:solidFill>
                <a:latin typeface="Times New Roman" panose="22635452340000000000" pitchFamily="1"/>
              </a:rPr>
              <a:t>A </a:t>
            </a:r>
            <a:r>
              <a:rPr lang="en-US" sz="2000" spc="-45" dirty="0" err="1">
                <a:solidFill>
                  <a:srgbClr val="000000"/>
                </a:solidFill>
                <a:latin typeface="Times New Roman" panose="22635452340000000000" pitchFamily="1"/>
              </a:rPr>
              <a:t>missão</a:t>
            </a:r>
            <a:r>
              <a:rPr lang="en-US" sz="2000" spc="-45" dirty="0">
                <a:solidFill>
                  <a:srgbClr val="000000"/>
                </a:solidFill>
                <a:latin typeface="Times New Roman" panose="22635452340000000000" pitchFamily="1"/>
              </a:rPr>
              <a:t> do </a:t>
            </a:r>
            <a:r>
              <a:rPr lang="en-US" sz="2000" spc="-45" dirty="0" err="1">
                <a:solidFill>
                  <a:srgbClr val="000000"/>
                </a:solidFill>
                <a:latin typeface="Times New Roman" panose="22635452340000000000" pitchFamily="1"/>
              </a:rPr>
              <a:t>painel</a:t>
            </a:r>
            <a:r>
              <a:rPr lang="en-US" sz="2000" spc="-45" dirty="0">
                <a:solidFill>
                  <a:srgbClr val="000000"/>
                </a:solidFill>
                <a:latin typeface="Times New Roman" panose="22635452340000000000" pitchFamily="1"/>
              </a:rPr>
              <a:t> </a:t>
            </a:r>
            <a:r>
              <a:rPr lang="en-US" sz="2000" spc="-45" dirty="0" err="1">
                <a:solidFill>
                  <a:srgbClr val="000000"/>
                </a:solidFill>
                <a:latin typeface="Times New Roman" panose="22635452340000000000" pitchFamily="1"/>
              </a:rPr>
              <a:t>em</a:t>
            </a:r>
            <a:r>
              <a:rPr lang="en-US" sz="2000" spc="-45" dirty="0">
                <a:solidFill>
                  <a:srgbClr val="000000"/>
                </a:solidFill>
                <a:latin typeface="Times New Roman" panose="22635452340000000000" pitchFamily="1"/>
              </a:rPr>
              <a:t> </a:t>
            </a:r>
            <a:r>
              <a:rPr lang="en-US" sz="2000" spc="-45" dirty="0" err="1">
                <a:solidFill>
                  <a:srgbClr val="000000"/>
                </a:solidFill>
                <a:latin typeface="Times New Roman" panose="22635452340000000000" pitchFamily="1"/>
              </a:rPr>
              <a:t>que</a:t>
            </a:r>
            <a:r>
              <a:rPr lang="en-US" sz="2000" spc="-45" dirty="0">
                <a:solidFill>
                  <a:srgbClr val="000000"/>
                </a:solidFill>
                <a:latin typeface="Times New Roman" panose="22635452340000000000" pitchFamily="1"/>
              </a:rPr>
              <a:t> se </a:t>
            </a:r>
            <a:r>
              <a:rPr lang="en-US" sz="2000" spc="-45" dirty="0" err="1">
                <a:solidFill>
                  <a:srgbClr val="000000"/>
                </a:solidFill>
                <a:latin typeface="Times New Roman" panose="22635452340000000000" pitchFamily="1"/>
              </a:rPr>
              <a:t>inclui</a:t>
            </a:r>
            <a:r>
              <a:rPr lang="en-US" sz="2000" spc="-45" dirty="0">
                <a:solidFill>
                  <a:srgbClr val="000000"/>
                </a:solidFill>
                <a:latin typeface="Times New Roman" panose="22635452340000000000" pitchFamily="1"/>
              </a:rPr>
              <a:t> é </a:t>
            </a:r>
            <a:r>
              <a:rPr lang="en-US" sz="2000" spc="-45" dirty="0" err="1">
                <a:solidFill>
                  <a:srgbClr val="000000"/>
                </a:solidFill>
                <a:latin typeface="Times New Roman" panose="22635452340000000000" pitchFamily="1"/>
              </a:rPr>
              <a:t>ponderar</a:t>
            </a:r>
            <a:r>
              <a:rPr lang="en-US" sz="2000" spc="-45" dirty="0">
                <a:solidFill>
                  <a:srgbClr val="000000"/>
                </a:solidFill>
                <a:latin typeface="Times New Roman" panose="22635452340000000000" pitchFamily="1"/>
              </a:rPr>
              <a:t> as </a:t>
            </a:r>
            <a:r>
              <a:rPr lang="en-US" sz="2000" spc="-45" dirty="0" err="1">
                <a:solidFill>
                  <a:srgbClr val="000000"/>
                </a:solidFill>
                <a:latin typeface="Times New Roman" panose="22635452340000000000" pitchFamily="1"/>
              </a:rPr>
              <a:t>implicações</a:t>
            </a:r>
            <a:r>
              <a:rPr lang="en-US" sz="2000" spc="-45" dirty="0">
                <a:solidFill>
                  <a:srgbClr val="000000"/>
                </a:solidFill>
                <a:latin typeface="Times New Roman" panose="22635452340000000000" pitchFamily="1"/>
              </a:rPr>
              <a:t> a </a:t>
            </a:r>
            <a:r>
              <a:rPr lang="en-US" sz="2000" spc="-45" dirty="0" err="1">
                <a:solidFill>
                  <a:srgbClr val="000000"/>
                </a:solidFill>
                <a:latin typeface="Times New Roman" panose="22635452340000000000" pitchFamily="1"/>
              </a:rPr>
              <a:t>longo</a:t>
            </a:r>
            <a:r>
              <a:rPr lang="en-US" sz="2000" spc="-45" dirty="0">
                <a:solidFill>
                  <a:srgbClr val="000000"/>
                </a:solidFill>
                <a:latin typeface="Times New Roman" panose="22635452340000000000" pitchFamily="1"/>
              </a:rPr>
              <a:t> e </a:t>
            </a:r>
            <a:r>
              <a:rPr lang="en-US" sz="2000" spc="-45" dirty="0" err="1">
                <a:solidFill>
                  <a:srgbClr val="000000"/>
                </a:solidFill>
                <a:latin typeface="Times New Roman" panose="22635452340000000000" pitchFamily="1"/>
              </a:rPr>
              <a:t>curto</a:t>
            </a:r>
            <a:r>
              <a:rPr lang="en-US" sz="2000" spc="-45" dirty="0">
                <a:solidFill>
                  <a:srgbClr val="000000"/>
                </a:solidFill>
                <a:latin typeface="Times New Roman" panose="22635452340000000000" pitchFamily="1"/>
              </a:rPr>
              <a:t> </a:t>
            </a:r>
            <a:r>
              <a:rPr lang="en-US" sz="2000" spc="-45" dirty="0" err="1">
                <a:solidFill>
                  <a:srgbClr val="000000"/>
                </a:solidFill>
                <a:latin typeface="Times New Roman" panose="22635452340000000000" pitchFamily="1"/>
              </a:rPr>
              <a:t>prazo</a:t>
            </a:r>
            <a:r>
              <a:rPr lang="en-US" sz="2000" spc="-45" dirty="0">
                <a:solidFill>
                  <a:srgbClr val="000000"/>
                </a:solidFill>
                <a:latin typeface="Times New Roman" panose="22635452340000000000" pitchFamily="1"/>
              </a:rPr>
              <a:t> </a:t>
            </a:r>
            <a:r>
              <a:rPr lang="en-US" sz="2000" spc="10" dirty="0">
                <a:solidFill>
                  <a:srgbClr val="000000"/>
                </a:solidFill>
                <a:latin typeface="Times New Roman" panose="22635452340000000000" pitchFamily="1"/>
              </a:rPr>
              <a:t>do </a:t>
            </a:r>
            <a:r>
              <a:rPr lang="en-US" sz="2000" spc="10" dirty="0" err="1">
                <a:solidFill>
                  <a:srgbClr val="000000"/>
                </a:solidFill>
                <a:latin typeface="Times New Roman" panose="22635452340000000000" pitchFamily="1"/>
              </a:rPr>
              <a:t>cultivo</a:t>
            </a:r>
            <a:r>
              <a:rPr lang="en-US" sz="2000" spc="10" dirty="0">
                <a:solidFill>
                  <a:srgbClr val="000000"/>
                </a:solidFill>
                <a:latin typeface="Times New Roman" panose="22635452340000000000" pitchFamily="1"/>
              </a:rPr>
              <a:t> da </a:t>
            </a:r>
            <a:r>
              <a:rPr lang="en-US" sz="2000" spc="10" dirty="0" err="1">
                <a:solidFill>
                  <a:srgbClr val="000000"/>
                </a:solidFill>
                <a:latin typeface="Times New Roman" panose="22635452340000000000" pitchFamily="1"/>
              </a:rPr>
              <a:t>variedade</a:t>
            </a:r>
            <a:r>
              <a:rPr lang="en-US" sz="2000" spc="10" dirty="0">
                <a:solidFill>
                  <a:srgbClr val="000000"/>
                </a:solidFill>
                <a:latin typeface="Times New Roman" panose="22635452340000000000" pitchFamily="1"/>
              </a:rPr>
              <a:t> de </a:t>
            </a:r>
            <a:r>
              <a:rPr lang="en-US" sz="2000" spc="10" dirty="0" err="1">
                <a:solidFill>
                  <a:srgbClr val="000000"/>
                </a:solidFill>
                <a:latin typeface="Times New Roman" panose="22635452340000000000" pitchFamily="1"/>
              </a:rPr>
              <a:t>batata</a:t>
            </a:r>
            <a:r>
              <a:rPr lang="en-US" sz="2000" spc="10" dirty="0">
                <a:solidFill>
                  <a:srgbClr val="000000"/>
                </a:solidFill>
                <a:latin typeface="Times New Roman" panose="22635452340000000000" pitchFamily="1"/>
              </a:rPr>
              <a:t> </a:t>
            </a:r>
            <a:r>
              <a:rPr lang="en-US" sz="2000" spc="10" dirty="0" err="1">
                <a:solidFill>
                  <a:srgbClr val="000000"/>
                </a:solidFill>
                <a:latin typeface="Times New Roman" panose="22635452340000000000" pitchFamily="1"/>
              </a:rPr>
              <a:t>transgénica</a:t>
            </a:r>
            <a:r>
              <a:rPr lang="en-US" sz="2000" spc="10" dirty="0">
                <a:solidFill>
                  <a:srgbClr val="000000"/>
                </a:solidFill>
                <a:latin typeface="Times New Roman" panose="22635452340000000000" pitchFamily="1"/>
              </a:rPr>
              <a:t>, </a:t>
            </a:r>
            <a:r>
              <a:rPr lang="en-US" sz="2000" spc="10" dirty="0" err="1">
                <a:solidFill>
                  <a:srgbClr val="000000"/>
                </a:solidFill>
                <a:latin typeface="Times New Roman" panose="22635452340000000000" pitchFamily="1"/>
              </a:rPr>
              <a:t>revendo</a:t>
            </a:r>
            <a:r>
              <a:rPr lang="en-US" sz="2000" spc="10" dirty="0">
                <a:solidFill>
                  <a:srgbClr val="000000"/>
                </a:solidFill>
                <a:latin typeface="Times New Roman" panose="22635452340000000000" pitchFamily="1"/>
              </a:rPr>
              <a:t> e </a:t>
            </a:r>
            <a:r>
              <a:rPr lang="en-US" sz="2000" spc="10" dirty="0" err="1">
                <a:solidFill>
                  <a:srgbClr val="000000"/>
                </a:solidFill>
                <a:latin typeface="Times New Roman" panose="22635452340000000000" pitchFamily="1"/>
              </a:rPr>
              <a:t>avaliando</a:t>
            </a:r>
            <a:r>
              <a:rPr lang="en-US" sz="2000" spc="10" dirty="0">
                <a:solidFill>
                  <a:srgbClr val="000000"/>
                </a:solidFill>
                <a:latin typeface="Times New Roman" panose="22635452340000000000" pitchFamily="1"/>
              </a:rPr>
              <a:t> as </a:t>
            </a:r>
            <a:r>
              <a:rPr lang="en-US" sz="2000" spc="10" dirty="0" err="1">
                <a:solidFill>
                  <a:srgbClr val="000000"/>
                </a:solidFill>
                <a:latin typeface="Times New Roman" panose="22635452340000000000" pitchFamily="1"/>
              </a:rPr>
              <a:t>questões</a:t>
            </a:r>
            <a:r>
              <a:rPr lang="en-US" sz="2000" spc="10" dirty="0">
                <a:solidFill>
                  <a:srgbClr val="000000"/>
                </a:solidFill>
                <a:latin typeface="Times New Roman" panose="22635452340000000000" pitchFamily="1"/>
              </a:rPr>
              <a:t> </a:t>
            </a:r>
            <a:r>
              <a:rPr lang="en-US" sz="2000" spc="0" dirty="0" err="1">
                <a:solidFill>
                  <a:srgbClr val="000000"/>
                </a:solidFill>
                <a:latin typeface="Times New Roman" panose="22635452340000000000" pitchFamily="1"/>
              </a:rPr>
              <a:t>económicas</a:t>
            </a:r>
            <a:r>
              <a:rPr lang="en-US" sz="2000" spc="0" dirty="0">
                <a:solidFill>
                  <a:srgbClr val="000000"/>
                </a:solidFill>
                <a:latin typeface="Times New Roman" panose="22635452340000000000" pitchFamily="1"/>
              </a:rPr>
              <a:t>, </a:t>
            </a:r>
            <a:r>
              <a:rPr lang="en-US" sz="2000" spc="0" dirty="0" err="1">
                <a:solidFill>
                  <a:srgbClr val="000000"/>
                </a:solidFill>
                <a:latin typeface="Times New Roman" panose="22635452340000000000" pitchFamily="1"/>
              </a:rPr>
              <a:t>ambientais</a:t>
            </a:r>
            <a:r>
              <a:rPr lang="en-US" sz="2000" spc="0" dirty="0">
                <a:solidFill>
                  <a:srgbClr val="000000"/>
                </a:solidFill>
                <a:latin typeface="Times New Roman" panose="22635452340000000000" pitchFamily="1"/>
              </a:rPr>
              <a:t> e </a:t>
            </a:r>
            <a:r>
              <a:rPr lang="en-US" sz="2000" spc="0" dirty="0" err="1">
                <a:solidFill>
                  <a:srgbClr val="000000"/>
                </a:solidFill>
                <a:latin typeface="Times New Roman" panose="22635452340000000000" pitchFamily="1"/>
              </a:rPr>
              <a:t>éticas</a:t>
            </a:r>
            <a:r>
              <a:rPr lang="en-US" sz="2000" spc="0" dirty="0">
                <a:solidFill>
                  <a:srgbClr val="000000"/>
                </a:solidFill>
                <a:latin typeface="Times New Roman" panose="22635452340000000000" pitchFamily="1"/>
              </a:rPr>
              <a:t> </a:t>
            </a:r>
            <a:r>
              <a:rPr lang="en-US" sz="2000" spc="0" dirty="0" err="1">
                <a:solidFill>
                  <a:srgbClr val="000000"/>
                </a:solidFill>
                <a:latin typeface="Times New Roman" panose="22635452340000000000" pitchFamily="1"/>
              </a:rPr>
              <a:t>envolvidas</a:t>
            </a:r>
            <a:r>
              <a:rPr lang="en-US" sz="2000" spc="0" dirty="0">
                <a:solidFill>
                  <a:srgbClr val="000000"/>
                </a:solidFill>
                <a:latin typeface="Times New Roman" panose="22635452340000000000" pitchFamily="1"/>
              </a:rPr>
              <a:t> e </a:t>
            </a:r>
            <a:r>
              <a:rPr lang="en-US" sz="2000" spc="0" dirty="0" err="1">
                <a:solidFill>
                  <a:srgbClr val="000000"/>
                </a:solidFill>
                <a:latin typeface="Times New Roman" panose="22635452340000000000" pitchFamily="1"/>
              </a:rPr>
              <a:t>dando</a:t>
            </a:r>
            <a:r>
              <a:rPr lang="en-US" sz="2000" spc="0" dirty="0">
                <a:solidFill>
                  <a:srgbClr val="000000"/>
                </a:solidFill>
                <a:latin typeface="Times New Roman" panose="22635452340000000000" pitchFamily="1"/>
              </a:rPr>
              <a:t> </a:t>
            </a:r>
            <a:r>
              <a:rPr lang="en-US" sz="2000" spc="0" dirty="0" err="1">
                <a:solidFill>
                  <a:srgbClr val="000000"/>
                </a:solidFill>
                <a:latin typeface="Times New Roman" panose="22635452340000000000" pitchFamily="1"/>
              </a:rPr>
              <a:t>parecer</a:t>
            </a:r>
            <a:r>
              <a:rPr lang="en-US" sz="2000" spc="0" dirty="0">
                <a:solidFill>
                  <a:srgbClr val="000000"/>
                </a:solidFill>
                <a:latin typeface="Times New Roman" panose="22635452340000000000" pitchFamily="1"/>
              </a:rPr>
              <a:t> a favor </a:t>
            </a:r>
            <a:r>
              <a:rPr lang="en-US" sz="2000" spc="0" dirty="0" err="1">
                <a:solidFill>
                  <a:srgbClr val="000000"/>
                </a:solidFill>
                <a:latin typeface="Times New Roman" panose="22635452340000000000" pitchFamily="1"/>
              </a:rPr>
              <a:t>ou</a:t>
            </a:r>
            <a:r>
              <a:rPr lang="en-US" sz="2000" spc="0" dirty="0">
                <a:solidFill>
                  <a:srgbClr val="000000"/>
                </a:solidFill>
                <a:latin typeface="Times New Roman" panose="22635452340000000000" pitchFamily="1"/>
              </a:rPr>
              <a:t> contra o </a:t>
            </a:r>
            <a:r>
              <a:rPr lang="en-US" sz="2000" spc="-65" dirty="0" err="1">
                <a:solidFill>
                  <a:srgbClr val="000000"/>
                </a:solidFill>
                <a:latin typeface="Times New Roman" panose="22635452340000000000" pitchFamily="1"/>
              </a:rPr>
              <a:t>pedido</a:t>
            </a:r>
            <a:r>
              <a:rPr lang="en-US" sz="2000" spc="-65" dirty="0">
                <a:solidFill>
                  <a:srgbClr val="000000"/>
                </a:solidFill>
                <a:latin typeface="Times New Roman" panose="22635452340000000000" pitchFamily="1"/>
              </a:rPr>
              <a:t> de </a:t>
            </a:r>
            <a:r>
              <a:rPr lang="en-US" sz="2000" spc="-65" dirty="0" err="1">
                <a:solidFill>
                  <a:srgbClr val="000000"/>
                </a:solidFill>
                <a:latin typeface="Times New Roman" panose="22635452340000000000" pitchFamily="1"/>
              </a:rPr>
              <a:t>aprovação</a:t>
            </a:r>
            <a:r>
              <a:rPr lang="en-US" sz="2000" spc="-65" dirty="0">
                <a:solidFill>
                  <a:srgbClr val="000000"/>
                </a:solidFill>
                <a:latin typeface="Times New Roman" panose="22635452340000000000" pitchFamily="1"/>
              </a:rPr>
              <a:t> </a:t>
            </a:r>
            <a:r>
              <a:rPr lang="en-US" sz="2000" spc="-65" dirty="0" err="1">
                <a:solidFill>
                  <a:srgbClr val="000000"/>
                </a:solidFill>
                <a:latin typeface="Times New Roman" panose="22635452340000000000" pitchFamily="1"/>
              </a:rPr>
              <a:t>formulado</a:t>
            </a:r>
            <a:r>
              <a:rPr lang="en-US" sz="2000" spc="-65" dirty="0">
                <a:solidFill>
                  <a:srgbClr val="000000"/>
                </a:solidFill>
                <a:latin typeface="Times New Roman" panose="22635452340000000000" pitchFamily="1"/>
              </a:rPr>
              <a:t> </a:t>
            </a:r>
            <a:r>
              <a:rPr lang="en-US" sz="2000" spc="-65" dirty="0" err="1">
                <a:solidFill>
                  <a:srgbClr val="000000"/>
                </a:solidFill>
                <a:latin typeface="Times New Roman" panose="22635452340000000000" pitchFamily="1"/>
              </a:rPr>
              <a:t>pela</a:t>
            </a:r>
            <a:r>
              <a:rPr lang="en-US" sz="2000" spc="-65" dirty="0">
                <a:solidFill>
                  <a:srgbClr val="000000"/>
                </a:solidFill>
                <a:latin typeface="Times New Roman" panose="22635452340000000000" pitchFamily="1"/>
              </a:rPr>
              <a:t> </a:t>
            </a:r>
            <a:r>
              <a:rPr lang="en-US" sz="2000" spc="-65" dirty="0" err="1">
                <a:solidFill>
                  <a:srgbClr val="000000"/>
                </a:solidFill>
                <a:latin typeface="Times New Roman" panose="22635452340000000000" pitchFamily="1"/>
              </a:rPr>
              <a:t>empresa</a:t>
            </a:r>
            <a:r>
              <a:rPr lang="en-US" sz="2000" spc="-65" dirty="0">
                <a:solidFill>
                  <a:srgbClr val="000000"/>
                </a:solidFill>
                <a:latin typeface="Times New Roman" panose="22635452340000000000" pitchFamily="1"/>
              </a:rPr>
              <a:t>. </a:t>
            </a:r>
          </a:p>
          <a:p>
            <a:pPr marL="137160" marR="0" indent="0" algn="just">
              <a:lnSpc>
                <a:spcPct val="95999"/>
              </a:lnSpc>
              <a:spcAft>
                <a:spcPts val="0"/>
              </a:spcAft>
              <a:buNone/>
            </a:pPr>
            <a:endParaRPr lang="en-US" sz="2000" spc="-65" dirty="0">
              <a:solidFill>
                <a:srgbClr val="000000"/>
              </a:solidFill>
              <a:latin typeface="Times New Roman" panose="22635452340000000000" pitchFamily="1"/>
            </a:endParaRPr>
          </a:p>
          <a:p>
            <a:pPr marL="137160" marR="0" indent="0" algn="just">
              <a:lnSpc>
                <a:spcPct val="95999"/>
              </a:lnSpc>
              <a:spcBef>
                <a:spcPts val="720"/>
              </a:spcBef>
              <a:spcAft>
                <a:spcPts val="0"/>
              </a:spcAft>
              <a:buNone/>
            </a:pPr>
            <a:r>
              <a:rPr lang="en-US" sz="2000" b="1" u="sng" spc="-125" dirty="0" err="1">
                <a:solidFill>
                  <a:srgbClr val="000000"/>
                </a:solidFill>
                <a:latin typeface="Times New Roman" panose="22635452340000000000" pitchFamily="1"/>
              </a:rPr>
              <a:t>Questões</a:t>
            </a:r>
            <a:r>
              <a:rPr lang="en-US" sz="2000" b="1" u="sng" spc="-125" dirty="0">
                <a:solidFill>
                  <a:srgbClr val="000000"/>
                </a:solidFill>
                <a:latin typeface="Times New Roman" panose="22635452340000000000" pitchFamily="1"/>
              </a:rPr>
              <a:t> </a:t>
            </a:r>
            <a:r>
              <a:rPr lang="en-US" sz="100" b="1" spc="-125" dirty="0">
                <a:solidFill>
                  <a:srgbClr val="000000"/>
                </a:solidFill>
                <a:latin typeface="Times New Roman" panose="22635452340000000000" pitchFamily="1"/>
              </a:rPr>
              <a:t> </a:t>
            </a:r>
          </a:p>
          <a:p>
            <a:pPr marL="137160" marR="0" indent="0" algn="just">
              <a:lnSpc>
                <a:spcPct val="95999"/>
              </a:lnSpc>
              <a:spcBef>
                <a:spcPts val="2520"/>
              </a:spcBef>
              <a:spcAft>
                <a:spcPts val="0"/>
              </a:spcAft>
              <a:buNone/>
            </a:pPr>
            <a:r>
              <a:rPr lang="en-US" sz="2000" spc="-60" dirty="0" err="1">
                <a:solidFill>
                  <a:srgbClr val="000000"/>
                </a:solidFill>
                <a:latin typeface="Times New Roman" panose="22635452340000000000" pitchFamily="1"/>
              </a:rPr>
              <a:t>Quais</a:t>
            </a:r>
            <a:r>
              <a:rPr lang="en-US" sz="2000" spc="-60" dirty="0">
                <a:solidFill>
                  <a:srgbClr val="000000"/>
                </a:solidFill>
                <a:latin typeface="Times New Roman" panose="22635452340000000000" pitchFamily="1"/>
              </a:rPr>
              <a:t> </a:t>
            </a:r>
            <a:r>
              <a:rPr lang="en-US" sz="2000" spc="-60" dirty="0" err="1">
                <a:solidFill>
                  <a:srgbClr val="000000"/>
                </a:solidFill>
                <a:latin typeface="Times New Roman" panose="22635452340000000000" pitchFamily="1"/>
              </a:rPr>
              <a:t>são</a:t>
            </a:r>
            <a:r>
              <a:rPr lang="en-US" sz="2000" spc="-60" dirty="0">
                <a:solidFill>
                  <a:srgbClr val="000000"/>
                </a:solidFill>
                <a:latin typeface="Times New Roman" panose="22635452340000000000" pitchFamily="1"/>
              </a:rPr>
              <a:t> </a:t>
            </a:r>
            <a:r>
              <a:rPr lang="en-US" sz="2000" spc="-60" dirty="0" err="1">
                <a:solidFill>
                  <a:srgbClr val="000000"/>
                </a:solidFill>
                <a:latin typeface="Times New Roman" panose="22635452340000000000" pitchFamily="1"/>
              </a:rPr>
              <a:t>os</a:t>
            </a:r>
            <a:r>
              <a:rPr lang="en-US" sz="2000" spc="-60" dirty="0">
                <a:solidFill>
                  <a:srgbClr val="000000"/>
                </a:solidFill>
                <a:latin typeface="Times New Roman" panose="22635452340000000000" pitchFamily="1"/>
              </a:rPr>
              <a:t> </a:t>
            </a:r>
            <a:r>
              <a:rPr lang="en-US" sz="2000" spc="-60" dirty="0" err="1">
                <a:solidFill>
                  <a:srgbClr val="000000"/>
                </a:solidFill>
                <a:latin typeface="Times New Roman" panose="22635452340000000000" pitchFamily="1"/>
              </a:rPr>
              <a:t>factos</a:t>
            </a:r>
            <a:r>
              <a:rPr lang="en-US" sz="2000" spc="-60" dirty="0">
                <a:solidFill>
                  <a:srgbClr val="000000"/>
                </a:solidFill>
                <a:latin typeface="Times New Roman" panose="22635452340000000000" pitchFamily="1"/>
              </a:rPr>
              <a:t> </a:t>
            </a:r>
            <a:r>
              <a:rPr lang="en-US" sz="2000" spc="-60" dirty="0" err="1">
                <a:solidFill>
                  <a:srgbClr val="000000"/>
                </a:solidFill>
                <a:latin typeface="Times New Roman" panose="22635452340000000000" pitchFamily="1"/>
              </a:rPr>
              <a:t>pertinentes</a:t>
            </a:r>
            <a:r>
              <a:rPr lang="en-US" sz="2000" spc="-60" dirty="0">
                <a:solidFill>
                  <a:srgbClr val="000000"/>
                </a:solidFill>
                <a:latin typeface="Times New Roman" panose="22635452340000000000" pitchFamily="1"/>
              </a:rPr>
              <a:t> </a:t>
            </a:r>
            <a:r>
              <a:rPr lang="en-US" sz="2000" spc="-60" dirty="0" err="1">
                <a:solidFill>
                  <a:srgbClr val="000000"/>
                </a:solidFill>
                <a:latin typeface="Times New Roman" panose="22635452340000000000" pitchFamily="1"/>
              </a:rPr>
              <a:t>deste</a:t>
            </a:r>
            <a:r>
              <a:rPr lang="en-US" sz="2000" spc="-60" dirty="0">
                <a:solidFill>
                  <a:srgbClr val="000000"/>
                </a:solidFill>
                <a:latin typeface="Times New Roman" panose="22635452340000000000" pitchFamily="1"/>
              </a:rPr>
              <a:t> </a:t>
            </a:r>
            <a:r>
              <a:rPr lang="en-US" sz="2000" spc="-60" dirty="0" err="1">
                <a:solidFill>
                  <a:srgbClr val="000000"/>
                </a:solidFill>
                <a:latin typeface="Times New Roman" panose="22635452340000000000" pitchFamily="1"/>
              </a:rPr>
              <a:t>caso</a:t>
            </a:r>
            <a:r>
              <a:rPr lang="en-US" sz="2000" spc="-60" dirty="0">
                <a:solidFill>
                  <a:srgbClr val="000000"/>
                </a:solidFill>
                <a:latin typeface="Times New Roman" panose="22635452340000000000" pitchFamily="1"/>
              </a:rPr>
              <a:t>? </a:t>
            </a:r>
          </a:p>
          <a:p>
            <a:pPr marL="137160" marR="0" indent="0" algn="just">
              <a:lnSpc>
                <a:spcPct val="95999"/>
              </a:lnSpc>
              <a:spcBef>
                <a:spcPts val="1980"/>
              </a:spcBef>
              <a:spcAft>
                <a:spcPts val="0"/>
              </a:spcAft>
              <a:buNone/>
            </a:pPr>
            <a:r>
              <a:rPr lang="en-US" sz="2000" spc="-50" dirty="0" err="1">
                <a:solidFill>
                  <a:srgbClr val="000000"/>
                </a:solidFill>
                <a:latin typeface="Times New Roman" panose="22635452340000000000" pitchFamily="1"/>
              </a:rPr>
              <a:t>Quais</a:t>
            </a:r>
            <a:r>
              <a:rPr lang="en-US" sz="2000" spc="-50" dirty="0">
                <a:solidFill>
                  <a:srgbClr val="000000"/>
                </a:solidFill>
                <a:latin typeface="Times New Roman" panose="22635452340000000000" pitchFamily="1"/>
              </a:rPr>
              <a:t> </a:t>
            </a:r>
            <a:r>
              <a:rPr lang="en-US" sz="2000" spc="-50" dirty="0" err="1">
                <a:solidFill>
                  <a:srgbClr val="000000"/>
                </a:solidFill>
                <a:latin typeface="Times New Roman" panose="22635452340000000000" pitchFamily="1"/>
              </a:rPr>
              <a:t>são</a:t>
            </a:r>
            <a:r>
              <a:rPr lang="en-US" sz="2000" spc="-50" dirty="0">
                <a:solidFill>
                  <a:srgbClr val="000000"/>
                </a:solidFill>
                <a:latin typeface="Times New Roman" panose="22635452340000000000" pitchFamily="1"/>
              </a:rPr>
              <a:t> as </a:t>
            </a:r>
            <a:r>
              <a:rPr lang="en-US" sz="2000" spc="-50" dirty="0" err="1">
                <a:solidFill>
                  <a:srgbClr val="000000"/>
                </a:solidFill>
                <a:latin typeface="Times New Roman" panose="22635452340000000000" pitchFamily="1"/>
              </a:rPr>
              <a:t>partes</a:t>
            </a:r>
            <a:r>
              <a:rPr lang="en-US" sz="2000" spc="-50" dirty="0">
                <a:solidFill>
                  <a:srgbClr val="000000"/>
                </a:solidFill>
                <a:latin typeface="Times New Roman" panose="22635452340000000000" pitchFamily="1"/>
              </a:rPr>
              <a:t> </a:t>
            </a:r>
            <a:r>
              <a:rPr lang="en-US" sz="2000" spc="-50" dirty="0" err="1">
                <a:solidFill>
                  <a:srgbClr val="000000"/>
                </a:solidFill>
                <a:latin typeface="Times New Roman" panose="22635452340000000000" pitchFamily="1"/>
              </a:rPr>
              <a:t>afectadas</a:t>
            </a:r>
            <a:r>
              <a:rPr lang="en-US" sz="2000" spc="-50" dirty="0">
                <a:solidFill>
                  <a:srgbClr val="000000"/>
                </a:solidFill>
                <a:latin typeface="Times New Roman" panose="22635452340000000000" pitchFamily="1"/>
              </a:rPr>
              <a:t> e </a:t>
            </a:r>
            <a:r>
              <a:rPr lang="en-US" sz="2000" spc="-50" dirty="0" err="1">
                <a:solidFill>
                  <a:srgbClr val="000000"/>
                </a:solidFill>
                <a:latin typeface="Times New Roman" panose="22635452340000000000" pitchFamily="1"/>
              </a:rPr>
              <a:t>quais</a:t>
            </a:r>
            <a:r>
              <a:rPr lang="en-US" sz="2000" spc="-50" dirty="0">
                <a:solidFill>
                  <a:srgbClr val="000000"/>
                </a:solidFill>
                <a:latin typeface="Times New Roman" panose="22635452340000000000" pitchFamily="1"/>
              </a:rPr>
              <a:t> </a:t>
            </a:r>
            <a:r>
              <a:rPr lang="en-US" sz="2000" spc="-50" dirty="0" err="1">
                <a:solidFill>
                  <a:srgbClr val="000000"/>
                </a:solidFill>
                <a:latin typeface="Times New Roman" panose="22635452340000000000" pitchFamily="1"/>
              </a:rPr>
              <a:t>são</a:t>
            </a:r>
            <a:r>
              <a:rPr lang="en-US" sz="2000" spc="-50" dirty="0">
                <a:solidFill>
                  <a:srgbClr val="000000"/>
                </a:solidFill>
                <a:latin typeface="Times New Roman" panose="22635452340000000000" pitchFamily="1"/>
              </a:rPr>
              <a:t> </a:t>
            </a:r>
            <a:r>
              <a:rPr lang="en-US" sz="2000" spc="-50" dirty="0" err="1">
                <a:solidFill>
                  <a:srgbClr val="000000"/>
                </a:solidFill>
                <a:latin typeface="Times New Roman" panose="22635452340000000000" pitchFamily="1"/>
              </a:rPr>
              <a:t>os</a:t>
            </a:r>
            <a:r>
              <a:rPr lang="en-US" sz="2000" spc="-50" dirty="0">
                <a:solidFill>
                  <a:srgbClr val="000000"/>
                </a:solidFill>
                <a:latin typeface="Times New Roman" panose="22635452340000000000" pitchFamily="1"/>
              </a:rPr>
              <a:t> </a:t>
            </a:r>
            <a:r>
              <a:rPr lang="en-US" sz="2000" spc="-50" dirty="0" err="1">
                <a:solidFill>
                  <a:srgbClr val="000000"/>
                </a:solidFill>
                <a:latin typeface="Times New Roman" panose="22635452340000000000" pitchFamily="1"/>
              </a:rPr>
              <a:t>respectivos</a:t>
            </a:r>
            <a:r>
              <a:rPr lang="en-US" sz="2000" spc="-50" dirty="0">
                <a:solidFill>
                  <a:srgbClr val="000000"/>
                </a:solidFill>
                <a:latin typeface="Times New Roman" panose="22635452340000000000" pitchFamily="1"/>
              </a:rPr>
              <a:t> </a:t>
            </a:r>
            <a:r>
              <a:rPr lang="en-US" sz="2000" spc="-50" dirty="0" err="1">
                <a:solidFill>
                  <a:srgbClr val="000000"/>
                </a:solidFill>
                <a:latin typeface="Times New Roman" panose="22635452340000000000" pitchFamily="1"/>
              </a:rPr>
              <a:t>interesses</a:t>
            </a:r>
            <a:r>
              <a:rPr lang="en-US" sz="2000" spc="-50" dirty="0">
                <a:solidFill>
                  <a:srgbClr val="000000"/>
                </a:solidFill>
                <a:latin typeface="Times New Roman" panose="22635452340000000000" pitchFamily="1"/>
              </a:rPr>
              <a:t>? </a:t>
            </a:r>
          </a:p>
          <a:p>
            <a:pPr marL="137160" marR="0" indent="0" algn="just">
              <a:lnSpc>
                <a:spcPct val="95999"/>
              </a:lnSpc>
              <a:spcBef>
                <a:spcPts val="1080"/>
              </a:spcBef>
              <a:spcAft>
                <a:spcPts val="0"/>
              </a:spcAft>
              <a:buNone/>
            </a:pPr>
            <a:r>
              <a:rPr lang="en-US" sz="2000" spc="-10" dirty="0">
                <a:solidFill>
                  <a:srgbClr val="000000"/>
                </a:solidFill>
                <a:latin typeface="Times New Roman" panose="22635452340000000000" pitchFamily="1"/>
              </a:rPr>
              <a:t>Durante a </a:t>
            </a:r>
            <a:r>
              <a:rPr lang="en-US" sz="2000" spc="-10" dirty="0" err="1">
                <a:solidFill>
                  <a:srgbClr val="000000"/>
                </a:solidFill>
                <a:latin typeface="Times New Roman" panose="22635452340000000000" pitchFamily="1"/>
              </a:rPr>
              <a:t>deliberação</a:t>
            </a:r>
            <a:r>
              <a:rPr lang="en-US" sz="2000" spc="-10" dirty="0">
                <a:solidFill>
                  <a:srgbClr val="000000"/>
                </a:solidFill>
                <a:latin typeface="Times New Roman" panose="22635452340000000000" pitchFamily="1"/>
              </a:rPr>
              <a:t> do </a:t>
            </a:r>
            <a:r>
              <a:rPr lang="en-US" sz="2000" spc="-10" dirty="0" err="1">
                <a:solidFill>
                  <a:srgbClr val="000000"/>
                </a:solidFill>
                <a:latin typeface="Times New Roman" panose="22635452340000000000" pitchFamily="1"/>
              </a:rPr>
              <a:t>painel</a:t>
            </a:r>
            <a:r>
              <a:rPr lang="en-US" sz="2000" spc="-10" dirty="0">
                <a:solidFill>
                  <a:srgbClr val="000000"/>
                </a:solidFill>
                <a:latin typeface="Times New Roman" panose="22635452340000000000" pitchFamily="1"/>
              </a:rPr>
              <a:t>, </a:t>
            </a:r>
            <a:r>
              <a:rPr lang="en-US" sz="2000" spc="-10" dirty="0" err="1">
                <a:solidFill>
                  <a:srgbClr val="000000"/>
                </a:solidFill>
                <a:latin typeface="Times New Roman" panose="22635452340000000000" pitchFamily="1"/>
              </a:rPr>
              <a:t>irá</a:t>
            </a:r>
            <a:r>
              <a:rPr lang="en-US" sz="2000" spc="-10" dirty="0">
                <a:solidFill>
                  <a:srgbClr val="000000"/>
                </a:solidFill>
                <a:latin typeface="Times New Roman" panose="22635452340000000000" pitchFamily="1"/>
              </a:rPr>
              <a:t> </a:t>
            </a:r>
            <a:r>
              <a:rPr lang="en-US" sz="2000" spc="-10" dirty="0" err="1">
                <a:solidFill>
                  <a:srgbClr val="000000"/>
                </a:solidFill>
                <a:latin typeface="Times New Roman" panose="22635452340000000000" pitchFamily="1"/>
              </a:rPr>
              <a:t>argumentar</a:t>
            </a:r>
            <a:r>
              <a:rPr lang="en-US" sz="2000" spc="-10" dirty="0">
                <a:solidFill>
                  <a:srgbClr val="000000"/>
                </a:solidFill>
                <a:latin typeface="Times New Roman" panose="22635452340000000000" pitchFamily="1"/>
              </a:rPr>
              <a:t> a favor </a:t>
            </a:r>
            <a:r>
              <a:rPr lang="en-US" sz="2000" spc="-10" dirty="0" err="1">
                <a:solidFill>
                  <a:srgbClr val="000000"/>
                </a:solidFill>
                <a:latin typeface="Times New Roman" panose="22635452340000000000" pitchFamily="1"/>
              </a:rPr>
              <a:t>ou</a:t>
            </a:r>
            <a:r>
              <a:rPr lang="en-US" sz="2000" spc="-10" dirty="0">
                <a:solidFill>
                  <a:srgbClr val="000000"/>
                </a:solidFill>
                <a:latin typeface="Times New Roman" panose="22635452340000000000" pitchFamily="1"/>
              </a:rPr>
              <a:t> contra a </a:t>
            </a:r>
            <a:r>
              <a:rPr lang="en-US" sz="2000" spc="-10" dirty="0" err="1">
                <a:solidFill>
                  <a:srgbClr val="000000"/>
                </a:solidFill>
                <a:latin typeface="Times New Roman" panose="22635452340000000000" pitchFamily="1"/>
              </a:rPr>
              <a:t>aprovação</a:t>
            </a:r>
            <a:r>
              <a:rPr lang="en-US" sz="2000" spc="-10" dirty="0">
                <a:solidFill>
                  <a:srgbClr val="000000"/>
                </a:solidFill>
                <a:latin typeface="Times New Roman" panose="22635452340000000000" pitchFamily="1"/>
              </a:rPr>
              <a:t> da  </a:t>
            </a:r>
            <a:r>
              <a:rPr lang="en-US" sz="2000" spc="-5" dirty="0" err="1">
                <a:solidFill>
                  <a:srgbClr val="000000"/>
                </a:solidFill>
                <a:latin typeface="Times New Roman" panose="22635452340000000000" pitchFamily="1"/>
              </a:rPr>
              <a:t>comercialização</a:t>
            </a:r>
            <a:r>
              <a:rPr lang="en-US" sz="2000" spc="-5" dirty="0">
                <a:solidFill>
                  <a:srgbClr val="000000"/>
                </a:solidFill>
                <a:latin typeface="Times New Roman" panose="22635452340000000000" pitchFamily="1"/>
              </a:rPr>
              <a:t> das </a:t>
            </a:r>
            <a:r>
              <a:rPr lang="en-US" sz="2000" spc="-5" dirty="0" err="1">
                <a:solidFill>
                  <a:srgbClr val="000000"/>
                </a:solidFill>
                <a:latin typeface="Times New Roman" panose="22635452340000000000" pitchFamily="1"/>
              </a:rPr>
              <a:t>batatas</a:t>
            </a:r>
            <a:r>
              <a:rPr lang="en-US" sz="2000" spc="-5" dirty="0">
                <a:solidFill>
                  <a:srgbClr val="000000"/>
                </a:solidFill>
                <a:latin typeface="Times New Roman" panose="22635452340000000000" pitchFamily="1"/>
              </a:rPr>
              <a:t> </a:t>
            </a:r>
            <a:r>
              <a:rPr lang="en-US" sz="2000" spc="-5" dirty="0" err="1">
                <a:solidFill>
                  <a:srgbClr val="000000"/>
                </a:solidFill>
                <a:latin typeface="Times New Roman" panose="22635452340000000000" pitchFamily="1"/>
              </a:rPr>
              <a:t>transgénicas</a:t>
            </a:r>
            <a:r>
              <a:rPr lang="en-US" sz="2000" spc="-5" dirty="0">
                <a:solidFill>
                  <a:srgbClr val="000000"/>
                </a:solidFill>
                <a:latin typeface="Times New Roman" panose="22635452340000000000" pitchFamily="1"/>
              </a:rPr>
              <a:t>? </a:t>
            </a:r>
            <a:r>
              <a:rPr lang="en-US" sz="2000" spc="-5" dirty="0" err="1">
                <a:solidFill>
                  <a:srgbClr val="000000"/>
                </a:solidFill>
                <a:latin typeface="Times New Roman" panose="22635452340000000000" pitchFamily="1"/>
              </a:rPr>
              <a:t>Quais</a:t>
            </a:r>
            <a:r>
              <a:rPr lang="en-US" sz="2000" spc="-5" dirty="0">
                <a:solidFill>
                  <a:srgbClr val="000000"/>
                </a:solidFill>
                <a:latin typeface="Times New Roman" panose="22635452340000000000" pitchFamily="1"/>
              </a:rPr>
              <a:t> </a:t>
            </a:r>
            <a:r>
              <a:rPr lang="en-US" sz="2000" spc="-5" dirty="0" err="1">
                <a:solidFill>
                  <a:srgbClr val="000000"/>
                </a:solidFill>
                <a:latin typeface="Times New Roman" panose="22635452340000000000" pitchFamily="1"/>
              </a:rPr>
              <a:t>são</a:t>
            </a:r>
            <a:r>
              <a:rPr lang="en-US" sz="2000" spc="-5" dirty="0">
                <a:solidFill>
                  <a:srgbClr val="000000"/>
                </a:solidFill>
                <a:latin typeface="Times New Roman" panose="22635452340000000000" pitchFamily="1"/>
              </a:rPr>
              <a:t> as </a:t>
            </a:r>
            <a:r>
              <a:rPr lang="en-US" sz="2000" spc="-5" dirty="0" err="1">
                <a:solidFill>
                  <a:srgbClr val="000000"/>
                </a:solidFill>
                <a:latin typeface="Times New Roman" panose="22635452340000000000" pitchFamily="1"/>
              </a:rPr>
              <a:t>razões</a:t>
            </a:r>
            <a:r>
              <a:rPr lang="en-US" sz="2000" spc="-5" dirty="0">
                <a:solidFill>
                  <a:srgbClr val="000000"/>
                </a:solidFill>
                <a:latin typeface="Times New Roman" panose="22635452340000000000" pitchFamily="1"/>
              </a:rPr>
              <a:t> </a:t>
            </a:r>
            <a:r>
              <a:rPr lang="en-US" sz="2000" spc="-5" dirty="0" err="1">
                <a:solidFill>
                  <a:srgbClr val="000000"/>
                </a:solidFill>
                <a:latin typeface="Times New Roman" panose="22635452340000000000" pitchFamily="1"/>
              </a:rPr>
              <a:t>que</a:t>
            </a:r>
            <a:r>
              <a:rPr lang="en-US" sz="2000" spc="-5" dirty="0">
                <a:solidFill>
                  <a:srgbClr val="000000"/>
                </a:solidFill>
                <a:latin typeface="Times New Roman" panose="22635452340000000000" pitchFamily="1"/>
              </a:rPr>
              <a:t> o/a </a:t>
            </a:r>
            <a:r>
              <a:rPr lang="en-US" sz="2000" spc="-5" dirty="0" err="1">
                <a:solidFill>
                  <a:srgbClr val="000000"/>
                </a:solidFill>
                <a:latin typeface="Times New Roman" panose="22635452340000000000" pitchFamily="1"/>
              </a:rPr>
              <a:t>levaram</a:t>
            </a:r>
            <a:r>
              <a:rPr lang="en-US" sz="2000" spc="-5" dirty="0">
                <a:solidFill>
                  <a:srgbClr val="000000"/>
                </a:solidFill>
                <a:latin typeface="Times New Roman" panose="22635452340000000000" pitchFamily="1"/>
              </a:rPr>
              <a:t> a </a:t>
            </a:r>
            <a:r>
              <a:rPr lang="en-US" sz="2000" spc="-70" dirty="0" err="1">
                <a:solidFill>
                  <a:srgbClr val="000000"/>
                </a:solidFill>
                <a:latin typeface="Times New Roman" panose="22635452340000000000" pitchFamily="1"/>
              </a:rPr>
              <a:t>tomar</a:t>
            </a:r>
            <a:r>
              <a:rPr lang="en-US" sz="2000" spc="-70" dirty="0">
                <a:solidFill>
                  <a:srgbClr val="000000"/>
                </a:solidFill>
                <a:latin typeface="Times New Roman" panose="22635452340000000000" pitchFamily="1"/>
              </a:rPr>
              <a:t> </a:t>
            </a:r>
            <a:r>
              <a:rPr lang="en-US" sz="2000" spc="-70" dirty="0" err="1">
                <a:solidFill>
                  <a:srgbClr val="000000"/>
                </a:solidFill>
                <a:latin typeface="Times New Roman" panose="22635452340000000000" pitchFamily="1"/>
              </a:rPr>
              <a:t>essa</a:t>
            </a:r>
            <a:r>
              <a:rPr lang="en-US" sz="2000" spc="-70" dirty="0">
                <a:solidFill>
                  <a:srgbClr val="000000"/>
                </a:solidFill>
                <a:latin typeface="Times New Roman" panose="22635452340000000000" pitchFamily="1"/>
              </a:rPr>
              <a:t> </a:t>
            </a:r>
            <a:r>
              <a:rPr lang="en-US" sz="2000" spc="-70" dirty="0" err="1">
                <a:solidFill>
                  <a:srgbClr val="000000"/>
                </a:solidFill>
                <a:latin typeface="Times New Roman" panose="22635452340000000000" pitchFamily="1"/>
              </a:rPr>
              <a:t>posição</a:t>
            </a:r>
            <a:r>
              <a:rPr lang="en-US" sz="2000" spc="-70" dirty="0">
                <a:solidFill>
                  <a:srgbClr val="000000"/>
                </a:solidFill>
                <a:latin typeface="Times New Roman" panose="22635452340000000000" pitchFamily="1"/>
              </a:rPr>
              <a:t>? </a:t>
            </a:r>
          </a:p>
          <a:p>
            <a:pPr marL="137160" marR="0" indent="0" algn="just">
              <a:lnSpc>
                <a:spcPct val="95999"/>
              </a:lnSpc>
              <a:spcBef>
                <a:spcPts val="1080"/>
              </a:spcBef>
              <a:spcAft>
                <a:spcPts val="0"/>
              </a:spcAft>
              <a:buNone/>
            </a:pPr>
            <a:r>
              <a:rPr lang="en-US" sz="2000" spc="0" dirty="0" err="1">
                <a:solidFill>
                  <a:srgbClr val="000000"/>
                </a:solidFill>
                <a:latin typeface="Times New Roman" panose="22635452340000000000" pitchFamily="1"/>
              </a:rPr>
              <a:t>Por</a:t>
            </a:r>
            <a:r>
              <a:rPr lang="en-US" sz="2000" spc="0" dirty="0">
                <a:solidFill>
                  <a:srgbClr val="000000"/>
                </a:solidFill>
                <a:latin typeface="Times New Roman" panose="22635452340000000000" pitchFamily="1"/>
              </a:rPr>
              <a:t> </a:t>
            </a:r>
            <a:r>
              <a:rPr lang="en-US" sz="2000" spc="0" dirty="0" err="1">
                <a:solidFill>
                  <a:srgbClr val="000000"/>
                </a:solidFill>
                <a:latin typeface="Times New Roman" panose="22635452340000000000" pitchFamily="1"/>
              </a:rPr>
              <a:t>que</a:t>
            </a:r>
            <a:r>
              <a:rPr lang="en-US" sz="2000" spc="0" dirty="0">
                <a:solidFill>
                  <a:srgbClr val="000000"/>
                </a:solidFill>
                <a:latin typeface="Times New Roman" panose="22635452340000000000" pitchFamily="1"/>
              </a:rPr>
              <a:t> </a:t>
            </a:r>
            <a:r>
              <a:rPr lang="en-US" sz="2000" spc="0" dirty="0" err="1">
                <a:solidFill>
                  <a:srgbClr val="000000"/>
                </a:solidFill>
                <a:latin typeface="Times New Roman" panose="22635452340000000000" pitchFamily="1"/>
              </a:rPr>
              <a:t>poderão</a:t>
            </a:r>
            <a:r>
              <a:rPr lang="en-US" sz="2000" spc="0" dirty="0">
                <a:solidFill>
                  <a:srgbClr val="000000"/>
                </a:solidFill>
                <a:latin typeface="Times New Roman" panose="22635452340000000000" pitchFamily="1"/>
              </a:rPr>
              <a:t> </a:t>
            </a:r>
            <a:r>
              <a:rPr lang="en-US" sz="2000" spc="0" dirty="0" err="1">
                <a:solidFill>
                  <a:srgbClr val="000000"/>
                </a:solidFill>
                <a:latin typeface="Times New Roman" panose="22635452340000000000" pitchFamily="1"/>
              </a:rPr>
              <a:t>algumas</a:t>
            </a:r>
            <a:r>
              <a:rPr lang="en-US" sz="2000" spc="0" dirty="0">
                <a:solidFill>
                  <a:srgbClr val="000000"/>
                </a:solidFill>
                <a:latin typeface="Times New Roman" panose="22635452340000000000" pitchFamily="1"/>
              </a:rPr>
              <a:t> </a:t>
            </a:r>
            <a:r>
              <a:rPr lang="en-US" sz="2000" spc="0" dirty="0" err="1">
                <a:solidFill>
                  <a:srgbClr val="000000"/>
                </a:solidFill>
                <a:latin typeface="Times New Roman" panose="22635452340000000000" pitchFamily="1"/>
              </a:rPr>
              <a:t>pessoas</a:t>
            </a:r>
            <a:r>
              <a:rPr lang="en-US" sz="2000" spc="0" dirty="0">
                <a:solidFill>
                  <a:srgbClr val="000000"/>
                </a:solidFill>
                <a:latin typeface="Times New Roman" panose="22635452340000000000" pitchFamily="1"/>
              </a:rPr>
              <a:t> </a:t>
            </a:r>
            <a:r>
              <a:rPr lang="en-US" sz="2000" spc="0" dirty="0" err="1">
                <a:solidFill>
                  <a:srgbClr val="000000"/>
                </a:solidFill>
                <a:latin typeface="Times New Roman" panose="22635452340000000000" pitchFamily="1"/>
              </a:rPr>
              <a:t>discordar</a:t>
            </a:r>
            <a:r>
              <a:rPr lang="en-US" sz="2000" spc="0" dirty="0">
                <a:solidFill>
                  <a:srgbClr val="000000"/>
                </a:solidFill>
                <a:latin typeface="Times New Roman" panose="22635452340000000000" pitchFamily="1"/>
              </a:rPr>
              <a:t> com a </a:t>
            </a:r>
            <a:r>
              <a:rPr lang="en-US" sz="2000" spc="0" dirty="0" err="1">
                <a:solidFill>
                  <a:srgbClr val="000000"/>
                </a:solidFill>
                <a:latin typeface="Times New Roman" panose="22635452340000000000" pitchFamily="1"/>
              </a:rPr>
              <a:t>posição</a:t>
            </a:r>
            <a:r>
              <a:rPr lang="en-US" sz="2000" spc="0" dirty="0">
                <a:solidFill>
                  <a:srgbClr val="000000"/>
                </a:solidFill>
                <a:latin typeface="Times New Roman" panose="22635452340000000000" pitchFamily="1"/>
              </a:rPr>
              <a:t> </a:t>
            </a:r>
            <a:r>
              <a:rPr lang="en-US" sz="2000" spc="0" dirty="0" err="1">
                <a:solidFill>
                  <a:srgbClr val="000000"/>
                </a:solidFill>
                <a:latin typeface="Times New Roman" panose="22635452340000000000" pitchFamily="1"/>
              </a:rPr>
              <a:t>que</a:t>
            </a:r>
            <a:r>
              <a:rPr lang="en-US" sz="2000" spc="0" dirty="0">
                <a:solidFill>
                  <a:srgbClr val="000000"/>
                </a:solidFill>
                <a:latin typeface="Times New Roman" panose="22635452340000000000" pitchFamily="1"/>
              </a:rPr>
              <a:t> </a:t>
            </a:r>
            <a:r>
              <a:rPr lang="en-US" sz="2000" spc="0" dirty="0" err="1">
                <a:solidFill>
                  <a:srgbClr val="000000"/>
                </a:solidFill>
                <a:latin typeface="Times New Roman" panose="22635452340000000000" pitchFamily="1"/>
              </a:rPr>
              <a:t>assumiu</a:t>
            </a:r>
            <a:r>
              <a:rPr lang="en-US" sz="2000" spc="0" dirty="0">
                <a:solidFill>
                  <a:srgbClr val="000000"/>
                </a:solidFill>
                <a:latin typeface="Times New Roman" panose="22635452340000000000" pitchFamily="1"/>
              </a:rPr>
              <a:t>? Como </a:t>
            </a:r>
            <a:r>
              <a:rPr lang="en-US" sz="2000" spc="-65" dirty="0" err="1">
                <a:solidFill>
                  <a:srgbClr val="000000"/>
                </a:solidFill>
                <a:latin typeface="Times New Roman" panose="22635452340000000000" pitchFamily="1"/>
              </a:rPr>
              <a:t>responderia</a:t>
            </a:r>
            <a:r>
              <a:rPr lang="en-US" sz="2000" spc="-65" dirty="0">
                <a:solidFill>
                  <a:srgbClr val="000000"/>
                </a:solidFill>
                <a:latin typeface="Times New Roman" panose="22635452340000000000" pitchFamily="1"/>
              </a:rPr>
              <a:t> </a:t>
            </a:r>
            <a:r>
              <a:rPr lang="en-US" sz="2000" spc="-65" dirty="0" err="1">
                <a:solidFill>
                  <a:srgbClr val="000000"/>
                </a:solidFill>
                <a:latin typeface="Times New Roman" panose="22635452340000000000" pitchFamily="1"/>
              </a:rPr>
              <a:t>às</a:t>
            </a:r>
            <a:r>
              <a:rPr lang="en-US" sz="2000" spc="-65" dirty="0">
                <a:solidFill>
                  <a:srgbClr val="000000"/>
                </a:solidFill>
                <a:latin typeface="Times New Roman" panose="22635452340000000000" pitchFamily="1"/>
              </a:rPr>
              <a:t> </a:t>
            </a:r>
            <a:r>
              <a:rPr lang="en-US" sz="2000" spc="-65" dirty="0" err="1">
                <a:solidFill>
                  <a:srgbClr val="000000"/>
                </a:solidFill>
                <a:latin typeface="Times New Roman" panose="22635452340000000000" pitchFamily="1"/>
              </a:rPr>
              <a:t>objecções</a:t>
            </a:r>
            <a:r>
              <a:rPr lang="en-US" sz="2000" spc="-65" dirty="0">
                <a:solidFill>
                  <a:srgbClr val="000000"/>
                </a:solidFill>
                <a:latin typeface="Times New Roman" panose="22635452340000000000" pitchFamily="1"/>
              </a:rPr>
              <a:t>? </a:t>
            </a:r>
          </a:p>
          <a:p>
            <a:pPr marL="137160" marR="0" indent="0" algn="just">
              <a:lnSpc>
                <a:spcPct val="95999"/>
              </a:lnSpc>
              <a:spcBef>
                <a:spcPts val="1080"/>
              </a:spcBef>
              <a:spcAft>
                <a:spcPts val="0"/>
              </a:spcAft>
              <a:buNone/>
            </a:pPr>
            <a:endParaRPr lang="en-US" sz="2000" spc="-65" dirty="0">
              <a:solidFill>
                <a:srgbClr val="000000"/>
              </a:solidFill>
              <a:latin typeface="Times New Roman" panose="22635452340000000000" pitchFamily="1"/>
            </a:endParaRPr>
          </a:p>
          <a:p>
            <a:pPr marL="0" marR="5623560" indent="0" algn="just">
              <a:lnSpc>
                <a:spcPct val="95999"/>
              </a:lnSpc>
              <a:spcBef>
                <a:spcPts val="0"/>
              </a:spcBef>
              <a:buNone/>
            </a:pPr>
            <a:r>
              <a:rPr lang="en-US" sz="1600" spc="-65" dirty="0" err="1">
                <a:solidFill>
                  <a:srgbClr val="000000"/>
                </a:solidFill>
                <a:latin typeface="Times New Roman" panose="22635452340000000000" pitchFamily="1"/>
              </a:rPr>
              <a:t>tradução</a:t>
            </a:r>
            <a:r>
              <a:rPr lang="en-US" sz="1600" spc="-65" dirty="0">
                <a:solidFill>
                  <a:srgbClr val="000000"/>
                </a:solidFill>
                <a:latin typeface="Times New Roman" panose="22635452340000000000" pitchFamily="1"/>
              </a:rPr>
              <a:t> do </a:t>
            </a:r>
            <a:r>
              <a:rPr lang="en-US" sz="1600" spc="-65" dirty="0" err="1">
                <a:solidFill>
                  <a:srgbClr val="000000"/>
                </a:solidFill>
                <a:latin typeface="Times New Roman" panose="22635452340000000000" pitchFamily="1"/>
              </a:rPr>
              <a:t>inglês</a:t>
            </a:r>
            <a:r>
              <a:rPr lang="en-US" sz="1600" spc="-65" dirty="0">
                <a:solidFill>
                  <a:srgbClr val="000000"/>
                </a:solidFill>
                <a:latin typeface="Times New Roman" panose="22635452340000000000" pitchFamily="1"/>
              </a:rPr>
              <a:t>: Vanda </a:t>
            </a:r>
            <a:r>
              <a:rPr lang="en-US" sz="1600" spc="-65" dirty="0" err="1">
                <a:solidFill>
                  <a:srgbClr val="000000"/>
                </a:solidFill>
                <a:latin typeface="Times New Roman" panose="22635452340000000000" pitchFamily="1"/>
              </a:rPr>
              <a:t>Monteiro</a:t>
            </a:r>
            <a:r>
              <a:rPr lang="en-US" sz="1600" spc="-65" dirty="0">
                <a:solidFill>
                  <a:srgbClr val="000000"/>
                </a:solidFill>
                <a:latin typeface="Times New Roman" panose="22635452340000000000" pitchFamily="1"/>
              </a:rPr>
              <a:t> </a:t>
            </a:r>
            <a:r>
              <a:rPr lang="en-US" sz="1600" spc="-45" dirty="0" err="1">
                <a:solidFill>
                  <a:srgbClr val="000000"/>
                </a:solidFill>
                <a:latin typeface="Times New Roman" panose="22635452340000000000" pitchFamily="1"/>
              </a:rPr>
              <a:t>revisão</a:t>
            </a:r>
            <a:r>
              <a:rPr lang="en-US" sz="1600" spc="-45" dirty="0">
                <a:solidFill>
                  <a:srgbClr val="000000"/>
                </a:solidFill>
                <a:latin typeface="Times New Roman" panose="22635452340000000000" pitchFamily="1"/>
              </a:rPr>
              <a:t> </a:t>
            </a:r>
            <a:r>
              <a:rPr lang="en-US" sz="1600" spc="-45" dirty="0" err="1">
                <a:solidFill>
                  <a:srgbClr val="000000"/>
                </a:solidFill>
                <a:latin typeface="Times New Roman" panose="22635452340000000000" pitchFamily="1"/>
              </a:rPr>
              <a:t>técnica</a:t>
            </a:r>
            <a:r>
              <a:rPr lang="en-US" sz="1600" spc="-45" dirty="0">
                <a:solidFill>
                  <a:srgbClr val="000000"/>
                </a:solidFill>
                <a:latin typeface="Times New Roman" panose="22635452340000000000" pitchFamily="1"/>
              </a:rPr>
              <a:t>: Jorge Marques da Silva                 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Text Placeholder 362"/>
          <p:cNvSpPr>
            <a:spLocks noGrp="1"/>
          </p:cNvSpPr>
          <p:nvPr>
            <p:ph type="body" idx="4294967295"/>
          </p:nvPr>
        </p:nvSpPr>
        <p:spPr>
          <a:xfrm>
            <a:off x="92075" y="982663"/>
            <a:ext cx="9051925" cy="3096968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228600" marR="0" indent="0" algn="l">
              <a:lnSpc>
                <a:spcPct val="95999"/>
              </a:lnSpc>
              <a:spcAft>
                <a:spcPts val="0"/>
              </a:spcAft>
              <a:buNone/>
            </a:pPr>
            <a:r>
              <a:rPr lang="en-US" sz="2800" i="1" spc="-20" dirty="0">
                <a:solidFill>
                  <a:srgbClr val="000000"/>
                </a:solidFill>
                <a:latin typeface="Times New Roman" panose="22635452340000000000" pitchFamily="1"/>
              </a:rPr>
              <a:t>Checklist</a:t>
            </a:r>
            <a:r>
              <a:rPr lang="en-US" sz="2800" spc="-20" dirty="0">
                <a:solidFill>
                  <a:srgbClr val="000000"/>
                </a:solidFill>
                <a:latin typeface="Times New Roman" panose="22635452340000000000" pitchFamily="1"/>
              </a:rPr>
              <a:t> de </a:t>
            </a:r>
            <a:r>
              <a:rPr lang="en-US" sz="2800" spc="-20" dirty="0" err="1">
                <a:solidFill>
                  <a:srgbClr val="000000"/>
                </a:solidFill>
                <a:latin typeface="Times New Roman" panose="22635452340000000000" pitchFamily="1"/>
              </a:rPr>
              <a:t>Conhecimentos</a:t>
            </a:r>
            <a:r>
              <a:rPr lang="en-US" sz="2800" spc="-20" dirty="0">
                <a:solidFill>
                  <a:srgbClr val="000000"/>
                </a:solidFill>
                <a:latin typeface="Times New Roman" panose="22635452340000000000" pitchFamily="1"/>
              </a:rPr>
              <a:t> e </a:t>
            </a:r>
            <a:r>
              <a:rPr lang="en-US" sz="2800" spc="-20" dirty="0" err="1">
                <a:solidFill>
                  <a:srgbClr val="000000"/>
                </a:solidFill>
                <a:latin typeface="Times New Roman" panose="22635452340000000000" pitchFamily="1"/>
              </a:rPr>
              <a:t>Competências</a:t>
            </a:r>
            <a:r>
              <a:rPr lang="en-US" sz="2800" spc="-20" dirty="0">
                <a:solidFill>
                  <a:srgbClr val="000000"/>
                </a:solidFill>
                <a:latin typeface="Times New Roman" panose="22635452340000000000" pitchFamily="1"/>
              </a:rPr>
              <a:t> a </a:t>
            </a:r>
            <a:r>
              <a:rPr lang="en-US" sz="2800" spc="-20" dirty="0" err="1">
                <a:solidFill>
                  <a:srgbClr val="000000"/>
                </a:solidFill>
                <a:latin typeface="Times New Roman" panose="22635452340000000000" pitchFamily="1"/>
              </a:rPr>
              <a:t>Adquirir</a:t>
            </a:r>
            <a:r>
              <a:rPr lang="en-US" sz="2800" spc="-20" dirty="0">
                <a:solidFill>
                  <a:srgbClr val="000000"/>
                </a:solidFill>
                <a:latin typeface="Times New Roman" panose="22635452340000000000" pitchFamily="1"/>
              </a:rPr>
              <a:t>:</a:t>
            </a:r>
          </a:p>
          <a:p>
            <a:pPr marL="228600" marR="0" indent="0" algn="l">
              <a:lnSpc>
                <a:spcPct val="95999"/>
              </a:lnSpc>
              <a:spcAft>
                <a:spcPts val="0"/>
              </a:spcAft>
              <a:buNone/>
            </a:pPr>
            <a:r>
              <a:rPr lang="en-US" sz="2800" spc="-20" dirty="0">
                <a:solidFill>
                  <a:srgbClr val="000000"/>
                </a:solidFill>
                <a:latin typeface="Times New Roman" panose="22635452340000000000" pitchFamily="1"/>
              </a:rPr>
              <a:t> </a:t>
            </a:r>
          </a:p>
          <a:p>
            <a:pPr marL="228600" marR="0" indent="0" algn="l">
              <a:lnSpc>
                <a:spcPct val="95999"/>
              </a:lnSpc>
              <a:spcBef>
                <a:spcPts val="1980"/>
              </a:spcBef>
              <a:spcAft>
                <a:spcPts val="0"/>
              </a:spcAft>
              <a:buNone/>
            </a:pPr>
            <a:r>
              <a:rPr lang="en-US" sz="2000" spc="-40" dirty="0">
                <a:solidFill>
                  <a:srgbClr val="000000"/>
                </a:solidFill>
                <a:latin typeface="Times New Roman" panose="22635452340000000000" pitchFamily="1"/>
              </a:rPr>
              <a:t>- </a:t>
            </a:r>
            <a:r>
              <a:rPr lang="en-US" sz="2000" spc="-40" dirty="0" err="1">
                <a:solidFill>
                  <a:srgbClr val="000000"/>
                </a:solidFill>
                <a:latin typeface="Times New Roman" panose="22635452340000000000" pitchFamily="1"/>
              </a:rPr>
              <a:t>Conhecer</a:t>
            </a:r>
            <a:r>
              <a:rPr lang="en-US" sz="2000" spc="-40" dirty="0">
                <a:solidFill>
                  <a:srgbClr val="000000"/>
                </a:solidFill>
                <a:latin typeface="Times New Roman" panose="22635452340000000000" pitchFamily="1"/>
              </a:rPr>
              <a:t> a </a:t>
            </a:r>
            <a:r>
              <a:rPr lang="en-US" sz="2000" spc="-40" dirty="0" err="1">
                <a:solidFill>
                  <a:srgbClr val="000000"/>
                </a:solidFill>
                <a:latin typeface="Times New Roman" panose="22635452340000000000" pitchFamily="1"/>
              </a:rPr>
              <a:t>teoria</a:t>
            </a:r>
            <a:r>
              <a:rPr lang="en-US" sz="2000" spc="-40" dirty="0">
                <a:solidFill>
                  <a:srgbClr val="000000"/>
                </a:solidFill>
                <a:latin typeface="Times New Roman" panose="22635452340000000000" pitchFamily="1"/>
              </a:rPr>
              <a:t> dos </a:t>
            </a:r>
            <a:r>
              <a:rPr lang="en-US" sz="2000" spc="-40" dirty="0" err="1">
                <a:solidFill>
                  <a:srgbClr val="000000"/>
                </a:solidFill>
                <a:latin typeface="Times New Roman" panose="22635452340000000000" pitchFamily="1"/>
              </a:rPr>
              <a:t>problemas</a:t>
            </a:r>
            <a:r>
              <a:rPr lang="en-US" sz="2000" spc="-40" dirty="0">
                <a:solidFill>
                  <a:srgbClr val="000000"/>
                </a:solidFill>
                <a:latin typeface="Times New Roman" panose="22635452340000000000" pitchFamily="1"/>
              </a:rPr>
              <a:t> </a:t>
            </a:r>
            <a:r>
              <a:rPr lang="en-US" sz="2000" spc="-40" dirty="0" err="1">
                <a:solidFill>
                  <a:srgbClr val="000000"/>
                </a:solidFill>
                <a:latin typeface="Times New Roman" panose="22635452340000000000" pitchFamily="1"/>
              </a:rPr>
              <a:t>éticos</a:t>
            </a:r>
            <a:r>
              <a:rPr lang="en-US" sz="2000" spc="-40" dirty="0">
                <a:solidFill>
                  <a:srgbClr val="000000"/>
                </a:solidFill>
                <a:latin typeface="Times New Roman" panose="22635452340000000000" pitchFamily="1"/>
              </a:rPr>
              <a:t> </a:t>
            </a:r>
            <a:r>
              <a:rPr lang="en-US" sz="2000" spc="-40" dirty="0" err="1">
                <a:solidFill>
                  <a:srgbClr val="000000"/>
                </a:solidFill>
                <a:latin typeface="Times New Roman" panose="22635452340000000000" pitchFamily="1"/>
              </a:rPr>
              <a:t>colocados</a:t>
            </a:r>
            <a:r>
              <a:rPr lang="en-US" sz="2000" spc="-40" dirty="0">
                <a:solidFill>
                  <a:srgbClr val="000000"/>
                </a:solidFill>
                <a:latin typeface="Times New Roman" panose="22635452340000000000" pitchFamily="1"/>
              </a:rPr>
              <a:t> </a:t>
            </a:r>
            <a:r>
              <a:rPr lang="en-US" sz="2000" spc="-40" dirty="0" err="1">
                <a:solidFill>
                  <a:srgbClr val="000000"/>
                </a:solidFill>
                <a:latin typeface="Times New Roman" panose="22635452340000000000" pitchFamily="1"/>
              </a:rPr>
              <a:t>pela</a:t>
            </a:r>
            <a:r>
              <a:rPr lang="en-US" sz="2000" spc="-40" dirty="0">
                <a:solidFill>
                  <a:srgbClr val="000000"/>
                </a:solidFill>
                <a:latin typeface="Times New Roman" panose="22635452340000000000" pitchFamily="1"/>
              </a:rPr>
              <a:t> </a:t>
            </a:r>
            <a:r>
              <a:rPr lang="en-US" sz="2000" spc="-40" dirty="0" err="1">
                <a:solidFill>
                  <a:srgbClr val="000000"/>
                </a:solidFill>
                <a:latin typeface="Times New Roman" panose="22635452340000000000" pitchFamily="1"/>
              </a:rPr>
              <a:t>biotecnologia</a:t>
            </a:r>
            <a:r>
              <a:rPr lang="en-US" sz="2000" spc="-40" dirty="0">
                <a:solidFill>
                  <a:srgbClr val="000000"/>
                </a:solidFill>
                <a:latin typeface="Times New Roman" panose="22635452340000000000" pitchFamily="1"/>
              </a:rPr>
              <a:t>; </a:t>
            </a:r>
          </a:p>
          <a:p>
            <a:pPr marL="228600" marR="0" indent="0" algn="l">
              <a:lnSpc>
                <a:spcPct val="95999"/>
              </a:lnSpc>
              <a:spcBef>
                <a:spcPts val="2520"/>
              </a:spcBef>
              <a:spcAft>
                <a:spcPts val="0"/>
              </a:spcAft>
              <a:buNone/>
            </a:pPr>
            <a:r>
              <a:rPr lang="en-US" sz="2000" spc="-40" dirty="0">
                <a:solidFill>
                  <a:srgbClr val="000000"/>
                </a:solidFill>
                <a:latin typeface="Times New Roman" panose="22635452340000000000" pitchFamily="1"/>
              </a:rPr>
              <a:t>- </a:t>
            </a:r>
            <a:r>
              <a:rPr lang="en-US" sz="2000" spc="-40" dirty="0" err="1">
                <a:solidFill>
                  <a:srgbClr val="000000"/>
                </a:solidFill>
                <a:latin typeface="Times New Roman" panose="22635452340000000000" pitchFamily="1"/>
              </a:rPr>
              <a:t>Conhecer</a:t>
            </a:r>
            <a:r>
              <a:rPr lang="en-US" sz="2000" spc="-40" dirty="0">
                <a:solidFill>
                  <a:srgbClr val="000000"/>
                </a:solidFill>
                <a:latin typeface="Times New Roman" panose="22635452340000000000" pitchFamily="1"/>
              </a:rPr>
              <a:t> o </a:t>
            </a:r>
            <a:r>
              <a:rPr lang="en-US" sz="2000" spc="-40" dirty="0" err="1">
                <a:solidFill>
                  <a:srgbClr val="000000"/>
                </a:solidFill>
                <a:latin typeface="Times New Roman" panose="22635452340000000000" pitchFamily="1"/>
              </a:rPr>
              <a:t>estado</a:t>
            </a:r>
            <a:r>
              <a:rPr lang="en-US" sz="2000" spc="-40" dirty="0">
                <a:solidFill>
                  <a:srgbClr val="000000"/>
                </a:solidFill>
                <a:latin typeface="Times New Roman" panose="22635452340000000000" pitchFamily="1"/>
              </a:rPr>
              <a:t> actual da </a:t>
            </a:r>
            <a:r>
              <a:rPr lang="en-US" sz="2000" spc="-40" dirty="0" err="1">
                <a:solidFill>
                  <a:srgbClr val="000000"/>
                </a:solidFill>
                <a:latin typeface="Times New Roman" panose="22635452340000000000" pitchFamily="1"/>
              </a:rPr>
              <a:t>utilização</a:t>
            </a:r>
            <a:r>
              <a:rPr lang="en-US" sz="2000" spc="-40" dirty="0">
                <a:solidFill>
                  <a:srgbClr val="000000"/>
                </a:solidFill>
                <a:latin typeface="Times New Roman" panose="22635452340000000000" pitchFamily="1"/>
              </a:rPr>
              <a:t> de </a:t>
            </a:r>
            <a:r>
              <a:rPr lang="en-US" sz="2000" spc="-40" dirty="0" err="1">
                <a:solidFill>
                  <a:srgbClr val="000000"/>
                </a:solidFill>
                <a:latin typeface="Times New Roman" panose="22635452340000000000" pitchFamily="1"/>
              </a:rPr>
              <a:t>culturas</a:t>
            </a:r>
            <a:r>
              <a:rPr lang="en-US" sz="2000" spc="-40" dirty="0">
                <a:solidFill>
                  <a:srgbClr val="000000"/>
                </a:solidFill>
                <a:latin typeface="Times New Roman" panose="22635452340000000000" pitchFamily="1"/>
              </a:rPr>
              <a:t> </a:t>
            </a:r>
            <a:r>
              <a:rPr lang="en-US" sz="2000" spc="-40" dirty="0" err="1">
                <a:solidFill>
                  <a:srgbClr val="000000"/>
                </a:solidFill>
                <a:latin typeface="Times New Roman" panose="22635452340000000000" pitchFamily="1"/>
              </a:rPr>
              <a:t>transgénicas</a:t>
            </a:r>
            <a:r>
              <a:rPr lang="en-US" sz="2000" spc="-40" dirty="0">
                <a:solidFill>
                  <a:srgbClr val="000000"/>
                </a:solidFill>
                <a:latin typeface="Times New Roman" panose="22635452340000000000" pitchFamily="1"/>
              </a:rPr>
              <a:t>; </a:t>
            </a:r>
          </a:p>
          <a:p>
            <a:pPr marL="228600" marR="0" indent="0" algn="l">
              <a:lnSpc>
                <a:spcPct val="95999"/>
              </a:lnSpc>
              <a:spcBef>
                <a:spcPts val="2340"/>
              </a:spcBef>
              <a:spcAft>
                <a:spcPts val="25920"/>
              </a:spcAft>
              <a:buNone/>
            </a:pPr>
            <a:r>
              <a:rPr lang="en-US" sz="2000" spc="-40" dirty="0">
                <a:solidFill>
                  <a:srgbClr val="000000"/>
                </a:solidFill>
                <a:latin typeface="Times New Roman" panose="22635452340000000000" pitchFamily="1"/>
              </a:rPr>
              <a:t>- </a:t>
            </a:r>
            <a:r>
              <a:rPr lang="en-US" sz="2000" spc="-40" dirty="0" err="1">
                <a:solidFill>
                  <a:srgbClr val="000000"/>
                </a:solidFill>
                <a:latin typeface="Times New Roman" panose="22635452340000000000" pitchFamily="1"/>
              </a:rPr>
              <a:t>Compreender</a:t>
            </a:r>
            <a:r>
              <a:rPr lang="en-US" sz="2000" spc="-40" dirty="0">
                <a:solidFill>
                  <a:srgbClr val="000000"/>
                </a:solidFill>
                <a:latin typeface="Times New Roman" panose="22635452340000000000" pitchFamily="1"/>
              </a:rPr>
              <a:t> a </a:t>
            </a:r>
            <a:r>
              <a:rPr lang="en-US" sz="2000" spc="-40" dirty="0" err="1">
                <a:solidFill>
                  <a:srgbClr val="000000"/>
                </a:solidFill>
                <a:latin typeface="Times New Roman" panose="22635452340000000000" pitchFamily="1"/>
              </a:rPr>
              <a:t>importância</a:t>
            </a:r>
            <a:r>
              <a:rPr lang="en-US" sz="2000" spc="-40" dirty="0">
                <a:solidFill>
                  <a:srgbClr val="000000"/>
                </a:solidFill>
                <a:latin typeface="Times New Roman" panose="22635452340000000000" pitchFamily="1"/>
              </a:rPr>
              <a:t> do </a:t>
            </a:r>
            <a:r>
              <a:rPr lang="en-US" sz="2000" spc="-40" dirty="0" err="1">
                <a:solidFill>
                  <a:srgbClr val="000000"/>
                </a:solidFill>
                <a:latin typeface="Times New Roman" panose="22635452340000000000" pitchFamily="1"/>
              </a:rPr>
              <a:t>conhecimento</a:t>
            </a:r>
            <a:r>
              <a:rPr lang="en-US" sz="2000" spc="-40" dirty="0">
                <a:solidFill>
                  <a:srgbClr val="000000"/>
                </a:solidFill>
                <a:latin typeface="Times New Roman" panose="22635452340000000000" pitchFamily="1"/>
              </a:rPr>
              <a:t> factual para a </a:t>
            </a:r>
            <a:r>
              <a:rPr lang="en-US" sz="2000" spc="-40" dirty="0" err="1">
                <a:solidFill>
                  <a:srgbClr val="000000"/>
                </a:solidFill>
                <a:latin typeface="Times New Roman" panose="22635452340000000000" pitchFamily="1"/>
              </a:rPr>
              <a:t>avaliação</a:t>
            </a:r>
            <a:r>
              <a:rPr lang="en-US" sz="2000" spc="-40" dirty="0">
                <a:solidFill>
                  <a:srgbClr val="000000"/>
                </a:solidFill>
                <a:latin typeface="Times New Roman" panose="22635452340000000000" pitchFamily="1"/>
              </a:rPr>
              <a:t> </a:t>
            </a:r>
            <a:r>
              <a:rPr lang="en-US" sz="2000" spc="-40" dirty="0" err="1">
                <a:solidFill>
                  <a:srgbClr val="000000"/>
                </a:solidFill>
                <a:latin typeface="Times New Roman" panose="22635452340000000000" pitchFamily="1"/>
              </a:rPr>
              <a:t>ética</a:t>
            </a:r>
            <a:r>
              <a:rPr lang="en-US" sz="2000" spc="-40" dirty="0">
                <a:solidFill>
                  <a:srgbClr val="000000"/>
                </a:solidFill>
                <a:latin typeface="Times New Roman" panose="22635452340000000000" pitchFamily="1"/>
              </a:rPr>
              <a:t>. 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Text Placeholder 373"/>
          <p:cNvSpPr>
            <a:spLocks noGrp="1"/>
          </p:cNvSpPr>
          <p:nvPr>
            <p:ph type="body" idx="4294967295"/>
          </p:nvPr>
        </p:nvSpPr>
        <p:spPr>
          <a:xfrm>
            <a:off x="633046" y="1608644"/>
            <a:ext cx="8229600" cy="928688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ct val="80639"/>
              </a:lnSpc>
              <a:spcAft>
                <a:spcPts val="3780"/>
              </a:spcAft>
              <a:buNone/>
            </a:pPr>
            <a:r>
              <a:rPr lang="en-US" sz="3200" spc="0" dirty="0" err="1">
                <a:solidFill>
                  <a:srgbClr val="000000"/>
                </a:solidFill>
                <a:latin typeface="Times New Roman" panose="22635452340000000000" pitchFamily="1"/>
              </a:rPr>
              <a:t>Sumário</a:t>
            </a:r>
            <a:r>
              <a:rPr lang="en-US" sz="3200" spc="0" dirty="0">
                <a:solidFill>
                  <a:srgbClr val="000000"/>
                </a:solidFill>
                <a:latin typeface="Times New Roman" panose="22635452340000000000" pitchFamily="1"/>
              </a:rPr>
              <a:t> </a:t>
            </a:r>
          </a:p>
        </p:txBody>
      </p:sp>
      <p:sp>
        <p:nvSpPr>
          <p:cNvPr id="375" name="Text Placeholder 374"/>
          <p:cNvSpPr>
            <a:spLocks noGrp="1"/>
          </p:cNvSpPr>
          <p:nvPr>
            <p:ph type="body" idx="4294967295"/>
          </p:nvPr>
        </p:nvSpPr>
        <p:spPr>
          <a:xfrm>
            <a:off x="633046" y="2326316"/>
            <a:ext cx="8229600" cy="1803557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just">
              <a:lnSpc>
                <a:spcPct val="95999"/>
              </a:lnSpc>
              <a:spcAft>
                <a:spcPts val="0"/>
              </a:spcAft>
              <a:buNone/>
            </a:pPr>
            <a:r>
              <a:rPr lang="en-US" sz="2000" spc="-45" dirty="0" err="1">
                <a:solidFill>
                  <a:srgbClr val="000000"/>
                </a:solidFill>
                <a:latin typeface="Times New Roman" panose="22635452340000000000" pitchFamily="1"/>
              </a:rPr>
              <a:t>Aspectos</a:t>
            </a:r>
            <a:r>
              <a:rPr lang="en-US" sz="2000" spc="-45" dirty="0">
                <a:solidFill>
                  <a:srgbClr val="000000"/>
                </a:solidFill>
                <a:latin typeface="Times New Roman" panose="22635452340000000000" pitchFamily="1"/>
              </a:rPr>
              <a:t> </a:t>
            </a:r>
            <a:r>
              <a:rPr lang="en-US" sz="2000" spc="-45" dirty="0" err="1">
                <a:solidFill>
                  <a:srgbClr val="000000"/>
                </a:solidFill>
                <a:latin typeface="Times New Roman" panose="22635452340000000000" pitchFamily="1"/>
              </a:rPr>
              <a:t>teóricos</a:t>
            </a:r>
            <a:r>
              <a:rPr lang="en-US" sz="2000" spc="-45" dirty="0">
                <a:solidFill>
                  <a:srgbClr val="000000"/>
                </a:solidFill>
                <a:latin typeface="Times New Roman" panose="22635452340000000000" pitchFamily="1"/>
              </a:rPr>
              <a:t> da </a:t>
            </a:r>
            <a:r>
              <a:rPr lang="en-US" sz="2000" spc="-45" dirty="0" err="1">
                <a:solidFill>
                  <a:srgbClr val="000000"/>
                </a:solidFill>
                <a:latin typeface="Times New Roman" panose="22635452340000000000" pitchFamily="1"/>
              </a:rPr>
              <a:t>ética</a:t>
            </a:r>
            <a:r>
              <a:rPr lang="en-US" sz="2000" spc="-45" dirty="0">
                <a:solidFill>
                  <a:srgbClr val="000000"/>
                </a:solidFill>
                <a:latin typeface="Times New Roman" panose="22635452340000000000" pitchFamily="1"/>
              </a:rPr>
              <a:t> da </a:t>
            </a:r>
            <a:r>
              <a:rPr lang="en-US" sz="2000" spc="-45" dirty="0" err="1">
                <a:solidFill>
                  <a:srgbClr val="000000"/>
                </a:solidFill>
                <a:latin typeface="Times New Roman" panose="22635452340000000000" pitchFamily="1"/>
              </a:rPr>
              <a:t>biotecnologia</a:t>
            </a:r>
            <a:r>
              <a:rPr lang="en-US" sz="2000" spc="-45" dirty="0">
                <a:solidFill>
                  <a:srgbClr val="000000"/>
                </a:solidFill>
                <a:latin typeface="Times New Roman" panose="22635452340000000000" pitchFamily="1"/>
              </a:rPr>
              <a:t>. A </a:t>
            </a:r>
            <a:r>
              <a:rPr lang="en-US" sz="2000" spc="-45" dirty="0" err="1">
                <a:solidFill>
                  <a:srgbClr val="000000"/>
                </a:solidFill>
                <a:latin typeface="Times New Roman" panose="22635452340000000000" pitchFamily="1"/>
              </a:rPr>
              <a:t>utilização</a:t>
            </a:r>
            <a:r>
              <a:rPr lang="en-US" sz="2000" spc="-45" dirty="0">
                <a:solidFill>
                  <a:srgbClr val="000000"/>
                </a:solidFill>
                <a:latin typeface="Times New Roman" panose="22635452340000000000" pitchFamily="1"/>
              </a:rPr>
              <a:t> de </a:t>
            </a:r>
            <a:r>
              <a:rPr lang="en-US" sz="2000" spc="-45" dirty="0" err="1">
                <a:solidFill>
                  <a:srgbClr val="000000"/>
                </a:solidFill>
                <a:latin typeface="Times New Roman" panose="22635452340000000000" pitchFamily="1"/>
              </a:rPr>
              <a:t>plantas</a:t>
            </a:r>
            <a:r>
              <a:rPr lang="en-US" sz="2000" spc="-45" dirty="0">
                <a:solidFill>
                  <a:srgbClr val="000000"/>
                </a:solidFill>
                <a:latin typeface="Times New Roman" panose="22635452340000000000" pitchFamily="1"/>
              </a:rPr>
              <a:t> </a:t>
            </a:r>
            <a:r>
              <a:rPr lang="en-US" sz="2000" spc="-45" dirty="0" err="1">
                <a:solidFill>
                  <a:srgbClr val="000000"/>
                </a:solidFill>
                <a:latin typeface="Times New Roman" panose="22635452340000000000" pitchFamily="1"/>
              </a:rPr>
              <a:t>transgénicas</a:t>
            </a:r>
            <a:r>
              <a:rPr lang="en-US" sz="2000" spc="-45" dirty="0">
                <a:solidFill>
                  <a:srgbClr val="000000"/>
                </a:solidFill>
                <a:latin typeface="Times New Roman" panose="22635452340000000000" pitchFamily="1"/>
              </a:rPr>
              <a:t>.  </a:t>
            </a:r>
            <a:r>
              <a:rPr lang="en-US" sz="2000" spc="-40" dirty="0" err="1">
                <a:solidFill>
                  <a:srgbClr val="000000"/>
                </a:solidFill>
                <a:latin typeface="Times New Roman" panose="22635452340000000000" pitchFamily="1"/>
              </a:rPr>
              <a:t>Estudo</a:t>
            </a:r>
            <a:r>
              <a:rPr lang="en-US" sz="2000" spc="-40" dirty="0">
                <a:solidFill>
                  <a:srgbClr val="000000"/>
                </a:solidFill>
                <a:latin typeface="Times New Roman" panose="22635452340000000000" pitchFamily="1"/>
              </a:rPr>
              <a:t> do </a:t>
            </a:r>
            <a:r>
              <a:rPr lang="en-US" sz="2000" spc="-40" dirty="0" err="1">
                <a:solidFill>
                  <a:srgbClr val="000000"/>
                </a:solidFill>
                <a:latin typeface="Times New Roman" panose="22635452340000000000" pitchFamily="1"/>
              </a:rPr>
              <a:t>caso</a:t>
            </a:r>
            <a:r>
              <a:rPr lang="en-US" sz="2000" spc="-40" dirty="0">
                <a:solidFill>
                  <a:srgbClr val="000000"/>
                </a:solidFill>
                <a:latin typeface="Times New Roman" panose="22635452340000000000" pitchFamily="1"/>
              </a:rPr>
              <a:t> “</a:t>
            </a:r>
            <a:r>
              <a:rPr lang="en-US" sz="2000" spc="-40" dirty="0" err="1">
                <a:solidFill>
                  <a:srgbClr val="000000"/>
                </a:solidFill>
                <a:latin typeface="Times New Roman" panose="22635452340000000000" pitchFamily="1"/>
              </a:rPr>
              <a:t>Plantas</a:t>
            </a:r>
            <a:r>
              <a:rPr lang="en-US" sz="2000" spc="-40" dirty="0">
                <a:solidFill>
                  <a:srgbClr val="000000"/>
                </a:solidFill>
                <a:latin typeface="Times New Roman" panose="22635452340000000000" pitchFamily="1"/>
              </a:rPr>
              <a:t> </a:t>
            </a:r>
            <a:r>
              <a:rPr lang="en-US" sz="2000" spc="-40" dirty="0" err="1">
                <a:solidFill>
                  <a:srgbClr val="000000"/>
                </a:solidFill>
                <a:latin typeface="Times New Roman" panose="22635452340000000000" pitchFamily="1"/>
              </a:rPr>
              <a:t>Transgénicas</a:t>
            </a:r>
            <a:r>
              <a:rPr lang="en-US" sz="2000" spc="-40" dirty="0">
                <a:solidFill>
                  <a:srgbClr val="000000"/>
                </a:solidFill>
                <a:latin typeface="Times New Roman" panose="22635452340000000000" pitchFamily="1"/>
              </a:rPr>
              <a:t> </a:t>
            </a:r>
            <a:r>
              <a:rPr lang="en-US" sz="2000" spc="-40" dirty="0" err="1">
                <a:solidFill>
                  <a:srgbClr val="000000"/>
                </a:solidFill>
                <a:latin typeface="Times New Roman" panose="22635452340000000000" pitchFamily="1"/>
              </a:rPr>
              <a:t>na</a:t>
            </a:r>
            <a:r>
              <a:rPr lang="en-US" sz="2000" spc="-40" dirty="0">
                <a:solidFill>
                  <a:srgbClr val="000000"/>
                </a:solidFill>
                <a:latin typeface="Times New Roman" panose="22635452340000000000" pitchFamily="1"/>
              </a:rPr>
              <a:t> </a:t>
            </a:r>
            <a:r>
              <a:rPr lang="en-US" sz="2000" spc="-40" dirty="0" err="1">
                <a:solidFill>
                  <a:srgbClr val="000000"/>
                </a:solidFill>
                <a:latin typeface="Times New Roman" panose="22635452340000000000" pitchFamily="1"/>
              </a:rPr>
              <a:t>Agricultura</a:t>
            </a:r>
            <a:r>
              <a:rPr lang="en-US" sz="2000" spc="-40" dirty="0">
                <a:solidFill>
                  <a:srgbClr val="000000"/>
                </a:solidFill>
                <a:latin typeface="Times New Roman" panose="22635452340000000000" pitchFamily="1"/>
              </a:rPr>
              <a:t>”. 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Text Placeholder 385"/>
          <p:cNvSpPr>
            <a:spLocks noGrp="1"/>
          </p:cNvSpPr>
          <p:nvPr>
            <p:ph type="body" idx="4294967295"/>
          </p:nvPr>
        </p:nvSpPr>
        <p:spPr>
          <a:xfrm>
            <a:off x="291402" y="1390651"/>
            <a:ext cx="8370277" cy="250811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365760" marR="0" indent="0" algn="l">
              <a:lnSpc>
                <a:spcPct val="80639"/>
              </a:lnSpc>
              <a:spcAft>
                <a:spcPts val="0"/>
              </a:spcAft>
              <a:buNone/>
            </a:pPr>
            <a:r>
              <a:rPr lang="en-US" sz="2000" spc="0" dirty="0">
                <a:solidFill>
                  <a:srgbClr val="000000"/>
                </a:solidFill>
                <a:latin typeface="Times New Roman" panose="22635452340000000000" pitchFamily="1"/>
              </a:rPr>
              <a:t>BIBLIOGRAFIA DA AULA </a:t>
            </a:r>
          </a:p>
          <a:p>
            <a:pPr marL="365760" marR="0" indent="0" algn="l">
              <a:lnSpc>
                <a:spcPct val="80639"/>
              </a:lnSpc>
              <a:spcBef>
                <a:spcPts val="3240"/>
              </a:spcBef>
              <a:spcAft>
                <a:spcPts val="0"/>
              </a:spcAft>
              <a:buNone/>
            </a:pPr>
            <a:r>
              <a:rPr lang="en-US" sz="2400" i="1" spc="0" dirty="0">
                <a:solidFill>
                  <a:srgbClr val="000000"/>
                </a:solidFill>
                <a:latin typeface="Times New Roman" panose="22635452340000000000" pitchFamily="1"/>
              </a:rPr>
              <a:t>Nuclear </a:t>
            </a:r>
          </a:p>
          <a:p>
            <a:pPr marL="365760" marR="0" indent="0" algn="just">
              <a:lnSpc>
                <a:spcPct val="80639"/>
              </a:lnSpc>
              <a:spcBef>
                <a:spcPts val="3240"/>
              </a:spcBef>
              <a:spcAft>
                <a:spcPts val="0"/>
              </a:spcAft>
              <a:buNone/>
            </a:pPr>
            <a:r>
              <a:rPr lang="en-US" sz="2400" spc="40" dirty="0" err="1">
                <a:solidFill>
                  <a:srgbClr val="000000"/>
                </a:solidFill>
                <a:latin typeface="Times New Roman" panose="22635452340000000000" pitchFamily="1"/>
              </a:rPr>
              <a:t>Hottois</a:t>
            </a:r>
            <a:r>
              <a:rPr lang="en-US" sz="2400" spc="40" dirty="0">
                <a:solidFill>
                  <a:srgbClr val="000000"/>
                </a:solidFill>
                <a:latin typeface="Times New Roman" panose="22635452340000000000" pitchFamily="1"/>
              </a:rPr>
              <a:t>, G. &amp; Parizeau, M.-H. (1993). </a:t>
            </a:r>
            <a:r>
              <a:rPr lang="en-US" sz="2400" spc="40" dirty="0" err="1">
                <a:solidFill>
                  <a:srgbClr val="000000"/>
                </a:solidFill>
                <a:latin typeface="Times New Roman" panose="22635452340000000000" pitchFamily="1"/>
              </a:rPr>
              <a:t>Dicionário</a:t>
            </a:r>
            <a:r>
              <a:rPr lang="en-US" sz="2400" spc="40" dirty="0">
                <a:solidFill>
                  <a:srgbClr val="000000"/>
                </a:solidFill>
                <a:latin typeface="Times New Roman" panose="22635452340000000000" pitchFamily="1"/>
              </a:rPr>
              <a:t> da </a:t>
            </a:r>
            <a:r>
              <a:rPr lang="en-US" sz="2400" spc="40" dirty="0" err="1">
                <a:solidFill>
                  <a:srgbClr val="000000"/>
                </a:solidFill>
                <a:latin typeface="Times New Roman" panose="22635452340000000000" pitchFamily="1"/>
              </a:rPr>
              <a:t>Bioética</a:t>
            </a:r>
            <a:r>
              <a:rPr lang="en-US" sz="2400" spc="40" dirty="0">
                <a:solidFill>
                  <a:srgbClr val="000000"/>
                </a:solidFill>
                <a:latin typeface="Times New Roman" panose="22635452340000000000" pitchFamily="1"/>
              </a:rPr>
              <a:t>. </a:t>
            </a:r>
            <a:r>
              <a:rPr lang="en-US" sz="2400" spc="-50" dirty="0" err="1">
                <a:solidFill>
                  <a:srgbClr val="000000"/>
                </a:solidFill>
                <a:latin typeface="Times New Roman" panose="22635452340000000000" pitchFamily="1"/>
              </a:rPr>
              <a:t>Instituto</a:t>
            </a:r>
            <a:r>
              <a:rPr lang="en-US" sz="2400" spc="-50" dirty="0">
                <a:solidFill>
                  <a:srgbClr val="000000"/>
                </a:solidFill>
                <a:latin typeface="Times New Roman" panose="22635452340000000000" pitchFamily="1"/>
              </a:rPr>
              <a:t> Piaget, </a:t>
            </a:r>
            <a:r>
              <a:rPr lang="en-US" sz="2400" spc="-50" dirty="0" err="1">
                <a:solidFill>
                  <a:srgbClr val="000000"/>
                </a:solidFill>
                <a:latin typeface="Times New Roman" panose="22635452340000000000" pitchFamily="1"/>
              </a:rPr>
              <a:t>Lisboa</a:t>
            </a:r>
            <a:r>
              <a:rPr lang="en-US" sz="2400" spc="-50" dirty="0">
                <a:solidFill>
                  <a:srgbClr val="000000"/>
                </a:solidFill>
                <a:latin typeface="Times New Roman" panose="22635452340000000000" pitchFamily="1"/>
              </a:rPr>
              <a:t>. </a:t>
            </a:r>
          </a:p>
          <a:p>
            <a:pPr marL="365760" marR="0" indent="0" algn="just">
              <a:lnSpc>
                <a:spcPct val="95999"/>
              </a:lnSpc>
              <a:spcBef>
                <a:spcPts val="0"/>
              </a:spcBef>
              <a:spcAft>
                <a:spcPts val="20700"/>
              </a:spcAft>
              <a:buNone/>
            </a:pPr>
            <a:r>
              <a:rPr lang="en-US" sz="2400" spc="0" dirty="0">
                <a:solidFill>
                  <a:srgbClr val="FF0000"/>
                </a:solidFill>
                <a:latin typeface="Times New Roman" panose="22635452340000000000" pitchFamily="1"/>
              </a:rPr>
              <a:t>(pp. 356 - 360)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0167" y="3141784"/>
            <a:ext cx="2094109" cy="289169"/>
          </a:xfrm>
          <a:prstGeom prst="rect">
            <a:avLst/>
          </a:prstGeom>
          <a:solidFill>
            <a:srgbClr val="FF0000">
              <a:alpha val="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9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250507" y="2131269"/>
            <a:ext cx="8741410" cy="1578610"/>
          </a:xfrm>
          <a:prstGeom prst="rect">
            <a:avLst/>
          </a:prstGeom>
        </p:spPr>
      </p:pic>
      <p:sp>
        <p:nvSpPr>
          <p:cNvPr id="47" name="Text Placeholder 46"/>
          <p:cNvSpPr>
            <a:spLocks noGrp="1"/>
          </p:cNvSpPr>
          <p:nvPr>
            <p:ph type="body" idx="4294967295"/>
          </p:nvPr>
        </p:nvSpPr>
        <p:spPr>
          <a:xfrm>
            <a:off x="3638550" y="6480175"/>
            <a:ext cx="5505450" cy="6032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algn="l"/>
            <a:r>
              <a:rPr lang="en-US" sz="100"/>
              <a:t> </a:t>
            </a:r>
          </a:p>
        </p:txBody>
      </p:sp>
      <p:sp>
        <p:nvSpPr>
          <p:cNvPr id="44" name="Text Placeholder 43"/>
          <p:cNvSpPr>
            <a:spLocks noGrp="1"/>
          </p:cNvSpPr>
          <p:nvPr>
            <p:ph type="body" idx="4294967295"/>
          </p:nvPr>
        </p:nvSpPr>
        <p:spPr>
          <a:xfrm>
            <a:off x="98425" y="627063"/>
            <a:ext cx="9045575" cy="585787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2926080" marR="0" indent="0" algn="l">
              <a:lnSpc>
                <a:spcPct val="114239"/>
              </a:lnSpc>
              <a:spcAft>
                <a:spcPts val="900"/>
              </a:spcAft>
              <a:buNone/>
            </a:pPr>
            <a:r>
              <a:rPr lang="en-US" sz="2400" b="1" spc="-50" dirty="0" err="1">
                <a:solidFill>
                  <a:srgbClr val="3333CC"/>
                </a:solidFill>
                <a:latin typeface="Times New Roman" panose="22635452340000000000" pitchFamily="1"/>
              </a:rPr>
              <a:t>Ética</a:t>
            </a:r>
            <a:r>
              <a:rPr lang="en-US" sz="2400" b="1" spc="-50" dirty="0">
                <a:solidFill>
                  <a:srgbClr val="3333CC"/>
                </a:solidFill>
                <a:latin typeface="Times New Roman" panose="22635452340000000000" pitchFamily="1"/>
              </a:rPr>
              <a:t> e </a:t>
            </a:r>
            <a:r>
              <a:rPr lang="en-US" sz="2400" b="1" spc="-50" dirty="0" err="1">
                <a:solidFill>
                  <a:srgbClr val="3333CC"/>
                </a:solidFill>
                <a:latin typeface="Times New Roman" panose="22635452340000000000" pitchFamily="1"/>
              </a:rPr>
              <a:t>Biotecnologia</a:t>
            </a:r>
            <a:r>
              <a:rPr lang="en-US" sz="100" spc="-50" dirty="0">
                <a:solidFill>
                  <a:srgbClr val="3333CC"/>
                </a:solidFill>
                <a:latin typeface="Times New Roman" panose="22635452340000000000" pitchFamily="1"/>
              </a:rPr>
              <a:t> </a:t>
            </a:r>
          </a:p>
        </p:txBody>
      </p:sp>
      <p:sp>
        <p:nvSpPr>
          <p:cNvPr id="45" name="Text Placeholder 44"/>
          <p:cNvSpPr>
            <a:spLocks noGrp="1"/>
          </p:cNvSpPr>
          <p:nvPr>
            <p:ph type="body" idx="4294967295"/>
          </p:nvPr>
        </p:nvSpPr>
        <p:spPr>
          <a:xfrm>
            <a:off x="605631" y="1130777"/>
            <a:ext cx="8031162" cy="612775"/>
          </a:xfrm>
          <a:prstGeom prst="rect">
            <a:avLst/>
          </a:prstGeom>
          <a:solidFill>
            <a:srgbClr val="CCF5FF"/>
          </a:solidFill>
          <a:ln w="0" cmpd="sng">
            <a:noFill/>
            <a:prstDash val="solid"/>
          </a:ln>
        </p:spPr>
        <p:txBody>
          <a:bodyPr vert="horz" lIns="0" tIns="45720" rIns="0" bIns="0" anchor="t"/>
          <a:lstStyle/>
          <a:p>
            <a:pPr marL="91440" marR="91440" indent="0" algn="just">
              <a:lnSpc>
                <a:spcPct val="95999"/>
              </a:lnSpc>
              <a:spcAft>
                <a:spcPts val="0"/>
              </a:spcAft>
              <a:buNone/>
            </a:pPr>
            <a:r>
              <a:rPr lang="en-US" sz="1800" spc="-15" dirty="0" err="1">
                <a:solidFill>
                  <a:srgbClr val="000000"/>
                </a:solidFill>
                <a:latin typeface="Times New Roman" panose="22635452340000000000" pitchFamily="1"/>
              </a:rPr>
              <a:t>Biotecnologia</a:t>
            </a:r>
            <a:r>
              <a:rPr lang="en-US" sz="1800" spc="-15" dirty="0">
                <a:solidFill>
                  <a:srgbClr val="000000"/>
                </a:solidFill>
                <a:latin typeface="Times New Roman" panose="22635452340000000000" pitchFamily="1"/>
              </a:rPr>
              <a:t>: </a:t>
            </a:r>
            <a:r>
              <a:rPr lang="en-US" sz="1600" spc="-15" dirty="0" err="1">
                <a:solidFill>
                  <a:srgbClr val="000000"/>
                </a:solidFill>
                <a:latin typeface="Times New Roman" panose="22635452340000000000" pitchFamily="1"/>
              </a:rPr>
              <a:t>qualquer</a:t>
            </a:r>
            <a:r>
              <a:rPr lang="en-US" sz="1600" spc="-15" dirty="0">
                <a:solidFill>
                  <a:srgbClr val="000000"/>
                </a:solidFill>
                <a:latin typeface="Times New Roman" panose="22635452340000000000" pitchFamily="1"/>
              </a:rPr>
              <a:t> </a:t>
            </a:r>
            <a:r>
              <a:rPr lang="en-US" sz="1600" spc="-15" dirty="0" err="1">
                <a:solidFill>
                  <a:srgbClr val="000000"/>
                </a:solidFill>
                <a:latin typeface="Times New Roman" panose="22635452340000000000" pitchFamily="1"/>
              </a:rPr>
              <a:t>aplicação</a:t>
            </a:r>
            <a:r>
              <a:rPr lang="en-US" sz="1600" spc="-15" dirty="0">
                <a:solidFill>
                  <a:srgbClr val="000000"/>
                </a:solidFill>
                <a:latin typeface="Times New Roman" panose="22635452340000000000" pitchFamily="1"/>
              </a:rPr>
              <a:t> </a:t>
            </a:r>
            <a:r>
              <a:rPr lang="en-US" sz="1600" spc="-15" dirty="0" err="1">
                <a:solidFill>
                  <a:srgbClr val="000000"/>
                </a:solidFill>
                <a:latin typeface="Times New Roman" panose="22635452340000000000" pitchFamily="1"/>
              </a:rPr>
              <a:t>tecnológica</a:t>
            </a:r>
            <a:r>
              <a:rPr lang="en-US" sz="1600" spc="-15" dirty="0">
                <a:solidFill>
                  <a:srgbClr val="000000"/>
                </a:solidFill>
                <a:latin typeface="Times New Roman" panose="22635452340000000000" pitchFamily="1"/>
              </a:rPr>
              <a:t> </a:t>
            </a:r>
            <a:r>
              <a:rPr lang="en-US" sz="1600" spc="-15" dirty="0" err="1">
                <a:solidFill>
                  <a:srgbClr val="000000"/>
                </a:solidFill>
                <a:latin typeface="Times New Roman" panose="22635452340000000000" pitchFamily="1"/>
              </a:rPr>
              <a:t>que</a:t>
            </a:r>
            <a:r>
              <a:rPr lang="en-US" sz="1600" spc="-15" dirty="0">
                <a:solidFill>
                  <a:srgbClr val="000000"/>
                </a:solidFill>
                <a:latin typeface="Times New Roman" panose="22635452340000000000" pitchFamily="1"/>
              </a:rPr>
              <a:t> </a:t>
            </a:r>
            <a:r>
              <a:rPr lang="en-US" sz="1600" spc="-15" dirty="0" err="1">
                <a:solidFill>
                  <a:srgbClr val="000000"/>
                </a:solidFill>
                <a:latin typeface="Times New Roman" panose="22635452340000000000" pitchFamily="1"/>
              </a:rPr>
              <a:t>usa</a:t>
            </a:r>
            <a:r>
              <a:rPr lang="en-US" sz="1600" spc="-15" dirty="0">
                <a:solidFill>
                  <a:srgbClr val="000000"/>
                </a:solidFill>
                <a:latin typeface="Times New Roman" panose="22635452340000000000" pitchFamily="1"/>
              </a:rPr>
              <a:t> </a:t>
            </a:r>
            <a:r>
              <a:rPr lang="en-US" sz="1600" spc="-15" dirty="0" err="1">
                <a:solidFill>
                  <a:srgbClr val="000000"/>
                </a:solidFill>
                <a:latin typeface="Times New Roman" panose="22635452340000000000" pitchFamily="1"/>
              </a:rPr>
              <a:t>sistemas</a:t>
            </a:r>
            <a:r>
              <a:rPr lang="en-US" sz="1600" spc="-15" dirty="0">
                <a:solidFill>
                  <a:srgbClr val="000000"/>
                </a:solidFill>
                <a:latin typeface="Times New Roman" panose="22635452340000000000" pitchFamily="1"/>
              </a:rPr>
              <a:t> </a:t>
            </a:r>
            <a:r>
              <a:rPr lang="en-US" sz="1600" spc="-15" dirty="0" err="1">
                <a:solidFill>
                  <a:srgbClr val="000000"/>
                </a:solidFill>
                <a:latin typeface="Times New Roman" panose="22635452340000000000" pitchFamily="1"/>
              </a:rPr>
              <a:t>biológicos</a:t>
            </a:r>
            <a:r>
              <a:rPr lang="en-US" sz="1600" spc="-15" dirty="0">
                <a:solidFill>
                  <a:srgbClr val="000000"/>
                </a:solidFill>
                <a:latin typeface="Times New Roman" panose="22635452340000000000" pitchFamily="1"/>
              </a:rPr>
              <a:t> para </a:t>
            </a:r>
            <a:r>
              <a:rPr lang="en-US" sz="1600" spc="-15" dirty="0" err="1">
                <a:solidFill>
                  <a:srgbClr val="000000"/>
                </a:solidFill>
                <a:latin typeface="Times New Roman" panose="22635452340000000000" pitchFamily="1"/>
              </a:rPr>
              <a:t>gerar</a:t>
            </a:r>
            <a:r>
              <a:rPr lang="en-US" sz="1600" spc="-15" dirty="0">
                <a:solidFill>
                  <a:srgbClr val="000000"/>
                </a:solidFill>
                <a:latin typeface="Times New Roman" panose="22635452340000000000" pitchFamily="1"/>
              </a:rPr>
              <a:t> </a:t>
            </a:r>
            <a:r>
              <a:rPr lang="en-US" sz="1600" spc="-15" dirty="0" err="1">
                <a:solidFill>
                  <a:srgbClr val="000000"/>
                </a:solidFill>
                <a:latin typeface="Times New Roman" panose="22635452340000000000" pitchFamily="1"/>
              </a:rPr>
              <a:t>ou</a:t>
            </a:r>
            <a:r>
              <a:rPr lang="en-US" sz="1600" spc="-15" dirty="0">
                <a:solidFill>
                  <a:srgbClr val="000000"/>
                </a:solidFill>
                <a:latin typeface="Times New Roman" panose="22635452340000000000" pitchFamily="1"/>
              </a:rPr>
              <a:t> </a:t>
            </a:r>
            <a:r>
              <a:rPr lang="en-US" sz="1600" spc="-30" dirty="0" err="1">
                <a:solidFill>
                  <a:srgbClr val="000000"/>
                </a:solidFill>
                <a:latin typeface="Times New Roman" panose="22635452340000000000" pitchFamily="1"/>
              </a:rPr>
              <a:t>modificar</a:t>
            </a:r>
            <a:r>
              <a:rPr lang="en-US" sz="1600" spc="-30" dirty="0">
                <a:solidFill>
                  <a:srgbClr val="000000"/>
                </a:solidFill>
                <a:latin typeface="Times New Roman" panose="22635452340000000000" pitchFamily="1"/>
              </a:rPr>
              <a:t> </a:t>
            </a:r>
            <a:r>
              <a:rPr lang="en-US" sz="1600" spc="-30" dirty="0" err="1">
                <a:solidFill>
                  <a:srgbClr val="000000"/>
                </a:solidFill>
                <a:latin typeface="Times New Roman" panose="22635452340000000000" pitchFamily="1"/>
              </a:rPr>
              <a:t>produtos</a:t>
            </a:r>
            <a:r>
              <a:rPr lang="en-US" sz="1600" spc="-30" dirty="0">
                <a:solidFill>
                  <a:srgbClr val="000000"/>
                </a:solidFill>
                <a:latin typeface="Times New Roman" panose="22635452340000000000" pitchFamily="1"/>
              </a:rPr>
              <a:t> </a:t>
            </a:r>
            <a:r>
              <a:rPr lang="en-US" sz="1600" spc="-30" dirty="0" err="1">
                <a:solidFill>
                  <a:srgbClr val="000000"/>
                </a:solidFill>
                <a:latin typeface="Times New Roman" panose="22635452340000000000" pitchFamily="1"/>
              </a:rPr>
              <a:t>ou</a:t>
            </a:r>
            <a:r>
              <a:rPr lang="en-US" sz="1600" spc="-30" dirty="0">
                <a:solidFill>
                  <a:srgbClr val="000000"/>
                </a:solidFill>
                <a:latin typeface="Times New Roman" panose="22635452340000000000" pitchFamily="1"/>
              </a:rPr>
              <a:t> </a:t>
            </a:r>
            <a:r>
              <a:rPr lang="en-US" sz="1600" spc="-30" dirty="0" err="1">
                <a:solidFill>
                  <a:srgbClr val="000000"/>
                </a:solidFill>
                <a:latin typeface="Times New Roman" panose="22635452340000000000" pitchFamily="1"/>
              </a:rPr>
              <a:t>processos</a:t>
            </a:r>
            <a:r>
              <a:rPr lang="en-US" sz="1600" spc="-30" dirty="0">
                <a:solidFill>
                  <a:srgbClr val="000000"/>
                </a:solidFill>
                <a:latin typeface="Times New Roman" panose="22635452340000000000" pitchFamily="1"/>
              </a:rPr>
              <a:t> para </a:t>
            </a:r>
            <a:r>
              <a:rPr lang="en-US" sz="1600" spc="-30" dirty="0" err="1">
                <a:solidFill>
                  <a:srgbClr val="000000"/>
                </a:solidFill>
                <a:latin typeface="Times New Roman" panose="22635452340000000000" pitchFamily="1"/>
              </a:rPr>
              <a:t>usos</a:t>
            </a:r>
            <a:r>
              <a:rPr lang="en-US" sz="1600" spc="-30" dirty="0">
                <a:solidFill>
                  <a:srgbClr val="000000"/>
                </a:solidFill>
                <a:latin typeface="Times New Roman" panose="22635452340000000000" pitchFamily="1"/>
              </a:rPr>
              <a:t> </a:t>
            </a:r>
            <a:r>
              <a:rPr lang="en-US" sz="1600" spc="-30" dirty="0" err="1">
                <a:solidFill>
                  <a:srgbClr val="000000"/>
                </a:solidFill>
                <a:latin typeface="Times New Roman" panose="22635452340000000000" pitchFamily="1"/>
              </a:rPr>
              <a:t>específicos</a:t>
            </a:r>
            <a:r>
              <a:rPr lang="en-US" sz="1600" spc="-30" dirty="0">
                <a:solidFill>
                  <a:srgbClr val="000000"/>
                </a:solidFill>
                <a:latin typeface="Times New Roman" panose="22635452340000000000" pitchFamily="1"/>
              </a:rPr>
              <a:t>. </a:t>
            </a:r>
          </a:p>
        </p:txBody>
      </p:sp>
      <p:sp>
        <p:nvSpPr>
          <p:cNvPr id="46" name="Text Placeholder 45"/>
          <p:cNvSpPr>
            <a:spLocks noGrp="1"/>
          </p:cNvSpPr>
          <p:nvPr>
            <p:ph type="body" idx="4294967295"/>
          </p:nvPr>
        </p:nvSpPr>
        <p:spPr>
          <a:xfrm>
            <a:off x="98425" y="3886200"/>
            <a:ext cx="9045575" cy="259397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3840480" marR="0" indent="0" algn="l">
              <a:lnSpc>
                <a:spcPct val="95999"/>
              </a:lnSpc>
              <a:spcAft>
                <a:spcPts val="0"/>
              </a:spcAft>
              <a:buNone/>
            </a:pPr>
            <a:r>
              <a:rPr lang="en-US" sz="1800" b="1" spc="-70" dirty="0" err="1">
                <a:solidFill>
                  <a:srgbClr val="3333CC"/>
                </a:solidFill>
                <a:latin typeface="Times New Roman" panose="22635452340000000000" pitchFamily="1"/>
              </a:rPr>
              <a:t>Principais</a:t>
            </a:r>
            <a:r>
              <a:rPr lang="en-US" sz="1800" b="1" spc="-70" dirty="0">
                <a:solidFill>
                  <a:srgbClr val="3333CC"/>
                </a:solidFill>
                <a:latin typeface="Times New Roman" panose="22635452340000000000" pitchFamily="1"/>
              </a:rPr>
              <a:t> </a:t>
            </a:r>
            <a:r>
              <a:rPr lang="en-US" sz="1800" b="1" spc="-70" dirty="0" err="1">
                <a:solidFill>
                  <a:srgbClr val="3333CC"/>
                </a:solidFill>
                <a:latin typeface="Times New Roman" panose="22635452340000000000" pitchFamily="1"/>
              </a:rPr>
              <a:t>Técnicas</a:t>
            </a:r>
            <a:r>
              <a:rPr lang="en-US" sz="100" spc="-70" dirty="0">
                <a:solidFill>
                  <a:srgbClr val="3333CC"/>
                </a:solidFill>
                <a:latin typeface="Times New Roman" panose="22635452340000000000" pitchFamily="1"/>
              </a:rPr>
              <a:t> </a:t>
            </a:r>
          </a:p>
          <a:p>
            <a:pPr marL="685800" marR="502920" indent="0" algn="just">
              <a:lnSpc>
                <a:spcPct val="95999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lang="en-US" sz="1600" b="1" spc="-45" dirty="0" err="1">
                <a:solidFill>
                  <a:srgbClr val="000000"/>
                </a:solidFill>
                <a:latin typeface="Times New Roman" panose="22635452340000000000" pitchFamily="1"/>
              </a:rPr>
              <a:t>Cultura</a:t>
            </a:r>
            <a:r>
              <a:rPr lang="en-US" sz="1600" b="1" spc="-45" dirty="0">
                <a:solidFill>
                  <a:srgbClr val="000000"/>
                </a:solidFill>
                <a:latin typeface="Times New Roman" panose="22635452340000000000" pitchFamily="1"/>
              </a:rPr>
              <a:t> de </a:t>
            </a:r>
            <a:r>
              <a:rPr lang="en-US" sz="1600" b="1" spc="-45" dirty="0" err="1">
                <a:solidFill>
                  <a:srgbClr val="000000"/>
                </a:solidFill>
                <a:latin typeface="Times New Roman" panose="22635452340000000000" pitchFamily="1"/>
              </a:rPr>
              <a:t>tecidos</a:t>
            </a:r>
            <a:r>
              <a:rPr lang="en-US" sz="1600" b="1" spc="-45" dirty="0">
                <a:solidFill>
                  <a:srgbClr val="000000"/>
                </a:solidFill>
                <a:latin typeface="Times New Roman" panose="22635452340000000000" pitchFamily="1"/>
              </a:rPr>
              <a:t> </a:t>
            </a:r>
            <a:r>
              <a:rPr lang="en-US" sz="1600" b="1" spc="-45" dirty="0" err="1">
                <a:solidFill>
                  <a:srgbClr val="000000"/>
                </a:solidFill>
                <a:latin typeface="Times New Roman" panose="22635452340000000000" pitchFamily="1"/>
              </a:rPr>
              <a:t>vegetais</a:t>
            </a:r>
            <a:r>
              <a:rPr lang="en-US" sz="1600" spc="-45" dirty="0">
                <a:solidFill>
                  <a:srgbClr val="000000"/>
                </a:solidFill>
                <a:latin typeface="Times New Roman" panose="22635452340000000000" pitchFamily="1"/>
              </a:rPr>
              <a:t>: </a:t>
            </a:r>
            <a:r>
              <a:rPr lang="en-US" sz="1400" spc="-45" dirty="0" err="1">
                <a:solidFill>
                  <a:srgbClr val="000000"/>
                </a:solidFill>
                <a:latin typeface="Times New Roman" panose="22635452340000000000" pitchFamily="1"/>
              </a:rPr>
              <a:t>micropropagação</a:t>
            </a:r>
            <a:r>
              <a:rPr lang="en-US" sz="1400" spc="-45" dirty="0">
                <a:solidFill>
                  <a:srgbClr val="000000"/>
                </a:solidFill>
                <a:latin typeface="Times New Roman" panose="22635452340000000000" pitchFamily="1"/>
              </a:rPr>
              <a:t>; </a:t>
            </a:r>
            <a:r>
              <a:rPr lang="en-US" sz="1400" spc="-45" dirty="0" err="1">
                <a:solidFill>
                  <a:srgbClr val="000000"/>
                </a:solidFill>
                <a:latin typeface="Times New Roman" panose="22635452340000000000" pitchFamily="1"/>
              </a:rPr>
              <a:t>regeneração</a:t>
            </a:r>
            <a:r>
              <a:rPr lang="en-US" sz="1400" spc="-45" dirty="0">
                <a:solidFill>
                  <a:srgbClr val="000000"/>
                </a:solidFill>
                <a:latin typeface="Times New Roman" panose="22635452340000000000" pitchFamily="1"/>
              </a:rPr>
              <a:t> de </a:t>
            </a:r>
            <a:r>
              <a:rPr lang="en-US" sz="1400" spc="-45" dirty="0" err="1">
                <a:solidFill>
                  <a:srgbClr val="000000"/>
                </a:solidFill>
                <a:latin typeface="Times New Roman" panose="22635452340000000000" pitchFamily="1"/>
              </a:rPr>
              <a:t>plantas</a:t>
            </a:r>
            <a:r>
              <a:rPr lang="en-US" sz="1400" spc="-45" dirty="0">
                <a:solidFill>
                  <a:srgbClr val="000000"/>
                </a:solidFill>
                <a:latin typeface="Times New Roman" panose="22635452340000000000" pitchFamily="1"/>
              </a:rPr>
              <a:t> a </a:t>
            </a:r>
            <a:r>
              <a:rPr lang="en-US" sz="1400" spc="-45" dirty="0" err="1">
                <a:solidFill>
                  <a:srgbClr val="000000"/>
                </a:solidFill>
                <a:latin typeface="Times New Roman" panose="22635452340000000000" pitchFamily="1"/>
              </a:rPr>
              <a:t>partir</a:t>
            </a:r>
            <a:r>
              <a:rPr lang="en-US" sz="1400" spc="-45" dirty="0">
                <a:solidFill>
                  <a:srgbClr val="000000"/>
                </a:solidFill>
                <a:latin typeface="Times New Roman" panose="22635452340000000000" pitchFamily="1"/>
              </a:rPr>
              <a:t> de callus e de </a:t>
            </a:r>
            <a:r>
              <a:rPr lang="en-US" sz="1400" spc="-45" dirty="0" err="1">
                <a:solidFill>
                  <a:srgbClr val="000000"/>
                </a:solidFill>
                <a:latin typeface="Times New Roman" panose="22635452340000000000" pitchFamily="1"/>
              </a:rPr>
              <a:t>células</a:t>
            </a:r>
            <a:r>
              <a:rPr lang="en-US" sz="1400" spc="-45" dirty="0">
                <a:solidFill>
                  <a:srgbClr val="000000"/>
                </a:solidFill>
                <a:latin typeface="Times New Roman" panose="22635452340000000000" pitchFamily="1"/>
              </a:rPr>
              <a:t> </a:t>
            </a:r>
            <a:r>
              <a:rPr lang="en-US" sz="1400" spc="-45" dirty="0" err="1">
                <a:solidFill>
                  <a:srgbClr val="000000"/>
                </a:solidFill>
                <a:latin typeface="Times New Roman" panose="22635452340000000000" pitchFamily="1"/>
              </a:rPr>
              <a:t>em</a:t>
            </a:r>
            <a:r>
              <a:rPr lang="en-US" sz="1400" spc="-45" dirty="0">
                <a:solidFill>
                  <a:srgbClr val="000000"/>
                </a:solidFill>
                <a:latin typeface="Times New Roman" panose="22635452340000000000" pitchFamily="1"/>
              </a:rPr>
              <a:t> </a:t>
            </a:r>
            <a:r>
              <a:rPr lang="en-US" sz="1400" spc="-35" dirty="0" err="1">
                <a:solidFill>
                  <a:srgbClr val="000000"/>
                </a:solidFill>
                <a:latin typeface="Times New Roman" panose="22635452340000000000" pitchFamily="1"/>
              </a:rPr>
              <a:t>suspensão</a:t>
            </a:r>
            <a:r>
              <a:rPr lang="en-US" sz="1400" spc="-35" dirty="0">
                <a:solidFill>
                  <a:srgbClr val="000000"/>
                </a:solidFill>
                <a:latin typeface="Times New Roman" panose="22635452340000000000" pitchFamily="1"/>
              </a:rPr>
              <a:t>; </a:t>
            </a:r>
            <a:r>
              <a:rPr lang="en-US" sz="1400" spc="-35" dirty="0" err="1">
                <a:solidFill>
                  <a:srgbClr val="000000"/>
                </a:solidFill>
                <a:latin typeface="Times New Roman" panose="22635452340000000000" pitchFamily="1"/>
              </a:rPr>
              <a:t>cultura</a:t>
            </a:r>
            <a:r>
              <a:rPr lang="en-US" sz="1400" spc="-35" dirty="0">
                <a:solidFill>
                  <a:srgbClr val="000000"/>
                </a:solidFill>
                <a:latin typeface="Times New Roman" panose="22635452340000000000" pitchFamily="1"/>
              </a:rPr>
              <a:t> de </a:t>
            </a:r>
            <a:r>
              <a:rPr lang="en-US" sz="1400" spc="-35" dirty="0" err="1">
                <a:solidFill>
                  <a:srgbClr val="000000"/>
                </a:solidFill>
                <a:latin typeface="Times New Roman" panose="22635452340000000000" pitchFamily="1"/>
              </a:rPr>
              <a:t>protoplastos</a:t>
            </a:r>
            <a:r>
              <a:rPr lang="en-US" sz="1400" spc="-35" dirty="0">
                <a:solidFill>
                  <a:srgbClr val="000000"/>
                </a:solidFill>
                <a:latin typeface="Times New Roman" panose="22635452340000000000" pitchFamily="1"/>
              </a:rPr>
              <a:t>, </a:t>
            </a:r>
            <a:r>
              <a:rPr lang="en-US" sz="1400" spc="-35" dirty="0" err="1">
                <a:solidFill>
                  <a:srgbClr val="000000"/>
                </a:solidFill>
                <a:latin typeface="Times New Roman" panose="22635452340000000000" pitchFamily="1"/>
              </a:rPr>
              <a:t>anteras</a:t>
            </a:r>
            <a:r>
              <a:rPr lang="en-US" sz="1400" spc="-35" dirty="0">
                <a:solidFill>
                  <a:srgbClr val="000000"/>
                </a:solidFill>
                <a:latin typeface="Times New Roman" panose="22635452340000000000" pitchFamily="1"/>
              </a:rPr>
              <a:t> e </a:t>
            </a:r>
            <a:r>
              <a:rPr lang="en-US" sz="1400" spc="-35" dirty="0" err="1">
                <a:solidFill>
                  <a:srgbClr val="000000"/>
                </a:solidFill>
                <a:latin typeface="Times New Roman" panose="22635452340000000000" pitchFamily="1"/>
              </a:rPr>
              <a:t>microsporos</a:t>
            </a:r>
            <a:r>
              <a:rPr lang="en-US" sz="1400" spc="-35" dirty="0">
                <a:solidFill>
                  <a:srgbClr val="000000"/>
                </a:solidFill>
                <a:latin typeface="Times New Roman" panose="22635452340000000000" pitchFamily="1"/>
              </a:rPr>
              <a:t>; </a:t>
            </a:r>
          </a:p>
          <a:p>
            <a:pPr marL="685800" marR="502920" indent="0" algn="just">
              <a:lnSpc>
                <a:spcPct val="95999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lang="en-US" sz="1600" b="1" spc="-35" dirty="0" err="1">
                <a:solidFill>
                  <a:srgbClr val="000000"/>
                </a:solidFill>
                <a:latin typeface="Times New Roman" panose="22635452340000000000" pitchFamily="1"/>
              </a:rPr>
              <a:t>Genética</a:t>
            </a:r>
            <a:r>
              <a:rPr lang="en-US" sz="1600" b="1" spc="-35" dirty="0">
                <a:solidFill>
                  <a:srgbClr val="000000"/>
                </a:solidFill>
                <a:latin typeface="Times New Roman" panose="22635452340000000000" pitchFamily="1"/>
              </a:rPr>
              <a:t> molecular: </a:t>
            </a:r>
            <a:r>
              <a:rPr lang="en-US" sz="1400" spc="-35" dirty="0" err="1">
                <a:solidFill>
                  <a:srgbClr val="000000"/>
                </a:solidFill>
                <a:latin typeface="Times New Roman" panose="22635452340000000000" pitchFamily="1"/>
              </a:rPr>
              <a:t>marcadores</a:t>
            </a:r>
            <a:r>
              <a:rPr lang="en-US" sz="1400" spc="-35" dirty="0">
                <a:solidFill>
                  <a:srgbClr val="000000"/>
                </a:solidFill>
                <a:latin typeface="Times New Roman" panose="22635452340000000000" pitchFamily="1"/>
              </a:rPr>
              <a:t> </a:t>
            </a:r>
            <a:r>
              <a:rPr lang="en-US" sz="1400" spc="-35" dirty="0" err="1">
                <a:solidFill>
                  <a:srgbClr val="000000"/>
                </a:solidFill>
                <a:latin typeface="Times New Roman" panose="22635452340000000000" pitchFamily="1"/>
              </a:rPr>
              <a:t>moleculares</a:t>
            </a:r>
            <a:r>
              <a:rPr lang="en-US" sz="1400" spc="-35" dirty="0">
                <a:solidFill>
                  <a:srgbClr val="000000"/>
                </a:solidFill>
                <a:latin typeface="Times New Roman" panose="22635452340000000000" pitchFamily="1"/>
              </a:rPr>
              <a:t> de DNA e DNA “fingerprinting”, </a:t>
            </a:r>
            <a:r>
              <a:rPr lang="en-US" sz="1400" spc="-35" dirty="0" err="1">
                <a:solidFill>
                  <a:srgbClr val="000000"/>
                </a:solidFill>
                <a:latin typeface="Times New Roman" panose="22635452340000000000" pitchFamily="1"/>
              </a:rPr>
              <a:t>usados</a:t>
            </a:r>
            <a:r>
              <a:rPr lang="en-US" sz="1400" spc="-35" dirty="0">
                <a:solidFill>
                  <a:srgbClr val="000000"/>
                </a:solidFill>
                <a:latin typeface="Times New Roman" panose="22635452340000000000" pitchFamily="1"/>
              </a:rPr>
              <a:t> para </a:t>
            </a:r>
            <a:r>
              <a:rPr lang="en-US" sz="1400" spc="-35" dirty="0" err="1">
                <a:solidFill>
                  <a:srgbClr val="000000"/>
                </a:solidFill>
                <a:latin typeface="Times New Roman" panose="22635452340000000000" pitchFamily="1"/>
              </a:rPr>
              <a:t>acelerar</a:t>
            </a:r>
            <a:r>
              <a:rPr lang="en-US" sz="1400" spc="-35" dirty="0">
                <a:solidFill>
                  <a:srgbClr val="000000"/>
                </a:solidFill>
                <a:latin typeface="Times New Roman" panose="22635452340000000000" pitchFamily="1"/>
              </a:rPr>
              <a:t> as </a:t>
            </a:r>
            <a:r>
              <a:rPr lang="en-US" sz="1400" spc="-30" dirty="0" err="1">
                <a:solidFill>
                  <a:srgbClr val="000000"/>
                </a:solidFill>
                <a:latin typeface="Times New Roman" panose="22635452340000000000" pitchFamily="1"/>
              </a:rPr>
              <a:t>técnicas</a:t>
            </a:r>
            <a:r>
              <a:rPr lang="en-US" sz="1400" spc="-30" dirty="0">
                <a:solidFill>
                  <a:srgbClr val="000000"/>
                </a:solidFill>
                <a:latin typeface="Times New Roman" panose="22635452340000000000" pitchFamily="1"/>
              </a:rPr>
              <a:t> </a:t>
            </a:r>
            <a:r>
              <a:rPr lang="en-US" sz="1400" spc="-30" dirty="0" err="1">
                <a:solidFill>
                  <a:srgbClr val="000000"/>
                </a:solidFill>
                <a:latin typeface="Times New Roman" panose="22635452340000000000" pitchFamily="1"/>
              </a:rPr>
              <a:t>tradicionais</a:t>
            </a:r>
            <a:r>
              <a:rPr lang="en-US" sz="1400" spc="-30" dirty="0">
                <a:solidFill>
                  <a:srgbClr val="000000"/>
                </a:solidFill>
                <a:latin typeface="Times New Roman" panose="22635452340000000000" pitchFamily="1"/>
              </a:rPr>
              <a:t> de </a:t>
            </a:r>
            <a:r>
              <a:rPr lang="en-US" sz="1400" spc="-30" dirty="0" err="1">
                <a:solidFill>
                  <a:srgbClr val="000000"/>
                </a:solidFill>
                <a:latin typeface="Times New Roman" panose="22635452340000000000" pitchFamily="1"/>
              </a:rPr>
              <a:t>melhoramento</a:t>
            </a:r>
            <a:r>
              <a:rPr lang="en-US" sz="1400" spc="-30" dirty="0">
                <a:solidFill>
                  <a:srgbClr val="000000"/>
                </a:solidFill>
                <a:latin typeface="Times New Roman" panose="22635452340000000000" pitchFamily="1"/>
              </a:rPr>
              <a:t>, com </a:t>
            </a:r>
            <a:r>
              <a:rPr lang="en-US" sz="1400" spc="-30" dirty="0" err="1">
                <a:solidFill>
                  <a:srgbClr val="000000"/>
                </a:solidFill>
                <a:latin typeface="Times New Roman" panose="22635452340000000000" pitchFamily="1"/>
              </a:rPr>
              <a:t>maior</a:t>
            </a:r>
            <a:r>
              <a:rPr lang="en-US" sz="1400" spc="-30" dirty="0">
                <a:solidFill>
                  <a:srgbClr val="000000"/>
                </a:solidFill>
                <a:latin typeface="Times New Roman" panose="22635452340000000000" pitchFamily="1"/>
              </a:rPr>
              <a:t> </a:t>
            </a:r>
            <a:r>
              <a:rPr lang="en-US" sz="1400" spc="-30" dirty="0" err="1">
                <a:solidFill>
                  <a:srgbClr val="000000"/>
                </a:solidFill>
                <a:latin typeface="Times New Roman" panose="22635452340000000000" pitchFamily="1"/>
              </a:rPr>
              <a:t>relevância</a:t>
            </a:r>
            <a:r>
              <a:rPr lang="en-US" sz="1400" spc="-30" dirty="0">
                <a:solidFill>
                  <a:srgbClr val="000000"/>
                </a:solidFill>
                <a:latin typeface="Times New Roman" panose="22635452340000000000" pitchFamily="1"/>
              </a:rPr>
              <a:t> </a:t>
            </a:r>
            <a:r>
              <a:rPr lang="en-US" sz="1400" spc="-30" dirty="0" err="1">
                <a:solidFill>
                  <a:srgbClr val="000000"/>
                </a:solidFill>
                <a:latin typeface="Times New Roman" panose="22635452340000000000" pitchFamily="1"/>
              </a:rPr>
              <a:t>na</a:t>
            </a:r>
            <a:r>
              <a:rPr lang="en-US" sz="1400" spc="-30" dirty="0">
                <a:solidFill>
                  <a:srgbClr val="000000"/>
                </a:solidFill>
                <a:latin typeface="Times New Roman" panose="22635452340000000000" pitchFamily="1"/>
              </a:rPr>
              <a:t> </a:t>
            </a:r>
            <a:r>
              <a:rPr lang="en-US" sz="1400" spc="-30" dirty="0" err="1">
                <a:solidFill>
                  <a:srgbClr val="000000"/>
                </a:solidFill>
                <a:latin typeface="Times New Roman" panose="22635452340000000000" pitchFamily="1"/>
              </a:rPr>
              <a:t>pecuária</a:t>
            </a:r>
            <a:r>
              <a:rPr lang="en-US" sz="1400" spc="-30" dirty="0">
                <a:solidFill>
                  <a:srgbClr val="000000"/>
                </a:solidFill>
                <a:latin typeface="Times New Roman" panose="22635452340000000000" pitchFamily="1"/>
              </a:rPr>
              <a:t>.</a:t>
            </a:r>
            <a:r>
              <a:rPr lang="en-US" sz="100" b="1" spc="-30" dirty="0">
                <a:solidFill>
                  <a:srgbClr val="000000"/>
                </a:solidFill>
                <a:latin typeface="Times New Roman" panose="22635452340000000000" pitchFamily="1"/>
              </a:rPr>
              <a:t> </a:t>
            </a:r>
          </a:p>
          <a:p>
            <a:pPr marL="685800" marR="502920" indent="0" algn="just">
              <a:lnSpc>
                <a:spcPct val="95999"/>
              </a:lnSpc>
              <a:spcBef>
                <a:spcPts val="1800"/>
              </a:spcBef>
              <a:spcAft>
                <a:spcPts val="1980"/>
              </a:spcAft>
              <a:buNone/>
            </a:pPr>
            <a:r>
              <a:rPr lang="en-US" sz="1600" b="1" spc="10" dirty="0" err="1">
                <a:solidFill>
                  <a:srgbClr val="000000"/>
                </a:solidFill>
                <a:latin typeface="Times New Roman" panose="22635452340000000000" pitchFamily="1"/>
              </a:rPr>
              <a:t>Engenharia</a:t>
            </a:r>
            <a:r>
              <a:rPr lang="en-US" sz="1600" b="1" spc="10" dirty="0">
                <a:solidFill>
                  <a:srgbClr val="000000"/>
                </a:solidFill>
                <a:latin typeface="Times New Roman" panose="22635452340000000000" pitchFamily="1"/>
              </a:rPr>
              <a:t> </a:t>
            </a:r>
            <a:r>
              <a:rPr lang="en-US" sz="1600" b="1" spc="10" dirty="0" err="1">
                <a:solidFill>
                  <a:srgbClr val="000000"/>
                </a:solidFill>
                <a:latin typeface="Times New Roman" panose="22635452340000000000" pitchFamily="1"/>
              </a:rPr>
              <a:t>Genética</a:t>
            </a:r>
            <a:r>
              <a:rPr lang="en-US" sz="1600" b="1" spc="10" dirty="0">
                <a:solidFill>
                  <a:srgbClr val="000000"/>
                </a:solidFill>
                <a:latin typeface="Times New Roman" panose="22635452340000000000" pitchFamily="1"/>
              </a:rPr>
              <a:t>: </a:t>
            </a:r>
            <a:r>
              <a:rPr lang="en-US" sz="1400" spc="10" dirty="0" err="1">
                <a:solidFill>
                  <a:srgbClr val="000000"/>
                </a:solidFill>
                <a:latin typeface="Times New Roman" panose="22635452340000000000" pitchFamily="1"/>
              </a:rPr>
              <a:t>plantas</a:t>
            </a:r>
            <a:r>
              <a:rPr lang="en-US" sz="1400" spc="10" dirty="0">
                <a:solidFill>
                  <a:srgbClr val="000000"/>
                </a:solidFill>
                <a:latin typeface="Times New Roman" panose="22635452340000000000" pitchFamily="1"/>
              </a:rPr>
              <a:t> </a:t>
            </a:r>
            <a:r>
              <a:rPr lang="en-US" sz="1400" spc="10" dirty="0" err="1">
                <a:solidFill>
                  <a:srgbClr val="000000"/>
                </a:solidFill>
                <a:latin typeface="Times New Roman" panose="22635452340000000000" pitchFamily="1"/>
              </a:rPr>
              <a:t>transgénicas</a:t>
            </a:r>
            <a:r>
              <a:rPr lang="en-US" sz="1400" spc="10" dirty="0">
                <a:solidFill>
                  <a:srgbClr val="000000"/>
                </a:solidFill>
                <a:latin typeface="Times New Roman" panose="22635452340000000000" pitchFamily="1"/>
              </a:rPr>
              <a:t>, </a:t>
            </a:r>
            <a:r>
              <a:rPr lang="en-US" sz="1400" spc="10" dirty="0" err="1">
                <a:solidFill>
                  <a:srgbClr val="000000"/>
                </a:solidFill>
                <a:latin typeface="Times New Roman" panose="22635452340000000000" pitchFamily="1"/>
              </a:rPr>
              <a:t>resistentes</a:t>
            </a:r>
            <a:r>
              <a:rPr lang="en-US" sz="1400" spc="10" dirty="0">
                <a:solidFill>
                  <a:srgbClr val="000000"/>
                </a:solidFill>
                <a:latin typeface="Times New Roman" panose="22635452340000000000" pitchFamily="1"/>
              </a:rPr>
              <a:t> a </a:t>
            </a:r>
            <a:r>
              <a:rPr lang="en-US" sz="1400" spc="10" dirty="0" err="1">
                <a:solidFill>
                  <a:srgbClr val="000000"/>
                </a:solidFill>
                <a:latin typeface="Times New Roman" panose="22635452340000000000" pitchFamily="1"/>
              </a:rPr>
              <a:t>pragas</a:t>
            </a:r>
            <a:r>
              <a:rPr lang="en-US" sz="1400" spc="10" dirty="0">
                <a:solidFill>
                  <a:srgbClr val="000000"/>
                </a:solidFill>
                <a:latin typeface="Times New Roman" panose="22635452340000000000" pitchFamily="1"/>
              </a:rPr>
              <a:t> e </a:t>
            </a:r>
            <a:r>
              <a:rPr lang="en-US" sz="1400" spc="10" dirty="0" err="1">
                <a:solidFill>
                  <a:srgbClr val="000000"/>
                </a:solidFill>
                <a:latin typeface="Times New Roman" panose="22635452340000000000" pitchFamily="1"/>
              </a:rPr>
              <a:t>herbicidas</a:t>
            </a:r>
            <a:r>
              <a:rPr lang="en-US" sz="1400" spc="10" dirty="0">
                <a:solidFill>
                  <a:srgbClr val="000000"/>
                </a:solidFill>
                <a:latin typeface="Times New Roman" panose="22635452340000000000" pitchFamily="1"/>
              </a:rPr>
              <a:t>; </a:t>
            </a:r>
            <a:r>
              <a:rPr lang="en-US" sz="1400" spc="10" dirty="0" err="1">
                <a:solidFill>
                  <a:srgbClr val="000000"/>
                </a:solidFill>
                <a:latin typeface="Times New Roman" panose="22635452340000000000" pitchFamily="1"/>
              </a:rPr>
              <a:t>microorganismos</a:t>
            </a:r>
            <a:r>
              <a:rPr lang="en-US" sz="1400" spc="10" dirty="0">
                <a:solidFill>
                  <a:srgbClr val="000000"/>
                </a:solidFill>
                <a:latin typeface="Times New Roman" panose="22635452340000000000" pitchFamily="1"/>
              </a:rPr>
              <a:t> </a:t>
            </a:r>
            <a:r>
              <a:rPr lang="en-US" sz="1400" spc="-40" dirty="0" err="1">
                <a:solidFill>
                  <a:srgbClr val="000000"/>
                </a:solidFill>
                <a:latin typeface="Times New Roman" panose="22635452340000000000" pitchFamily="1"/>
              </a:rPr>
              <a:t>transgénicos</a:t>
            </a:r>
            <a:r>
              <a:rPr lang="en-US" sz="1400" spc="-40" dirty="0">
                <a:solidFill>
                  <a:srgbClr val="000000"/>
                </a:solidFill>
                <a:latin typeface="Times New Roman" panose="22635452340000000000" pitchFamily="1"/>
              </a:rPr>
              <a:t>, </a:t>
            </a:r>
            <a:r>
              <a:rPr lang="en-US" sz="1400" spc="-40" dirty="0" err="1">
                <a:solidFill>
                  <a:srgbClr val="000000"/>
                </a:solidFill>
                <a:latin typeface="Times New Roman" panose="22635452340000000000" pitchFamily="1"/>
              </a:rPr>
              <a:t>produtores</a:t>
            </a:r>
            <a:r>
              <a:rPr lang="en-US" sz="1400" spc="-40" dirty="0">
                <a:solidFill>
                  <a:srgbClr val="000000"/>
                </a:solidFill>
                <a:latin typeface="Times New Roman" panose="22635452340000000000" pitchFamily="1"/>
              </a:rPr>
              <a:t> de </a:t>
            </a:r>
            <a:r>
              <a:rPr lang="en-US" sz="1400" spc="-40" dirty="0" err="1">
                <a:solidFill>
                  <a:srgbClr val="000000"/>
                </a:solidFill>
                <a:latin typeface="Times New Roman" panose="22635452340000000000" pitchFamily="1"/>
              </a:rPr>
              <a:t>enzimas</a:t>
            </a:r>
            <a:r>
              <a:rPr lang="en-US" sz="1400" spc="-40" dirty="0">
                <a:solidFill>
                  <a:srgbClr val="000000"/>
                </a:solidFill>
                <a:latin typeface="Times New Roman" panose="22635452340000000000" pitchFamily="1"/>
              </a:rPr>
              <a:t>, </a:t>
            </a:r>
            <a:r>
              <a:rPr lang="en-US" sz="1400" spc="-40" dirty="0" err="1">
                <a:solidFill>
                  <a:srgbClr val="000000"/>
                </a:solidFill>
                <a:latin typeface="Times New Roman" panose="22635452340000000000" pitchFamily="1"/>
              </a:rPr>
              <a:t>vacinas</a:t>
            </a:r>
            <a:r>
              <a:rPr lang="en-US" sz="1400" spc="-40" dirty="0">
                <a:solidFill>
                  <a:srgbClr val="000000"/>
                </a:solidFill>
                <a:latin typeface="Times New Roman" panose="22635452340000000000" pitchFamily="1"/>
              </a:rPr>
              <a:t>, </a:t>
            </a:r>
            <a:r>
              <a:rPr lang="en-US" sz="1400" spc="-40" dirty="0" err="1">
                <a:solidFill>
                  <a:srgbClr val="000000"/>
                </a:solidFill>
                <a:latin typeface="Times New Roman" panose="22635452340000000000" pitchFamily="1"/>
              </a:rPr>
              <a:t>hormonas</a:t>
            </a:r>
            <a:r>
              <a:rPr lang="en-US" sz="1400" spc="-40" dirty="0">
                <a:solidFill>
                  <a:srgbClr val="000000"/>
                </a:solidFill>
                <a:latin typeface="Times New Roman" panose="22635452340000000000" pitchFamily="1"/>
              </a:rPr>
              <a:t>, etc., </a:t>
            </a:r>
            <a:r>
              <a:rPr lang="en-US" sz="1400" spc="-40" dirty="0" err="1">
                <a:solidFill>
                  <a:srgbClr val="000000"/>
                </a:solidFill>
                <a:latin typeface="Times New Roman" panose="22635452340000000000" pitchFamily="1"/>
              </a:rPr>
              <a:t>ou</a:t>
            </a:r>
            <a:r>
              <a:rPr lang="en-US" sz="1400" spc="-40" dirty="0">
                <a:solidFill>
                  <a:srgbClr val="000000"/>
                </a:solidFill>
                <a:latin typeface="Times New Roman" panose="22635452340000000000" pitchFamily="1"/>
              </a:rPr>
              <a:t> com </a:t>
            </a:r>
            <a:r>
              <a:rPr lang="en-US" sz="1400" spc="-40" dirty="0" err="1">
                <a:solidFill>
                  <a:srgbClr val="000000"/>
                </a:solidFill>
                <a:latin typeface="Times New Roman" panose="22635452340000000000" pitchFamily="1"/>
              </a:rPr>
              <a:t>aplicação</a:t>
            </a:r>
            <a:r>
              <a:rPr lang="en-US" sz="1400" spc="-40" dirty="0">
                <a:solidFill>
                  <a:srgbClr val="000000"/>
                </a:solidFill>
                <a:latin typeface="Times New Roman" panose="22635452340000000000" pitchFamily="1"/>
              </a:rPr>
              <a:t> </a:t>
            </a:r>
            <a:r>
              <a:rPr lang="en-US" sz="1400" spc="-40" dirty="0" err="1">
                <a:solidFill>
                  <a:srgbClr val="000000"/>
                </a:solidFill>
                <a:latin typeface="Times New Roman" panose="22635452340000000000" pitchFamily="1"/>
              </a:rPr>
              <a:t>em</a:t>
            </a:r>
            <a:r>
              <a:rPr lang="en-US" sz="1400" spc="-40" dirty="0">
                <a:solidFill>
                  <a:srgbClr val="000000"/>
                </a:solidFill>
                <a:latin typeface="Times New Roman" panose="22635452340000000000" pitchFamily="1"/>
              </a:rPr>
              <a:t> </a:t>
            </a:r>
            <a:r>
              <a:rPr lang="en-US" sz="1400" spc="-40" dirty="0" err="1">
                <a:solidFill>
                  <a:srgbClr val="000000"/>
                </a:solidFill>
                <a:latin typeface="Times New Roman" panose="22635452340000000000" pitchFamily="1"/>
              </a:rPr>
              <a:t>bioremediação</a:t>
            </a:r>
            <a:r>
              <a:rPr lang="en-US" sz="1400" spc="-40" dirty="0">
                <a:solidFill>
                  <a:srgbClr val="000000"/>
                </a:solidFill>
                <a:latin typeface="Times New Roman" panose="22635452340000000000" pitchFamily="1"/>
              </a:rPr>
              <a:t>, </a:t>
            </a:r>
            <a:r>
              <a:rPr lang="en-US" sz="1400" spc="-40" dirty="0" err="1">
                <a:solidFill>
                  <a:srgbClr val="000000"/>
                </a:solidFill>
                <a:latin typeface="Times New Roman" panose="22635452340000000000" pitchFamily="1"/>
              </a:rPr>
              <a:t>controlo</a:t>
            </a:r>
            <a:r>
              <a:rPr lang="en-US" sz="1400" spc="-40" dirty="0">
                <a:solidFill>
                  <a:srgbClr val="000000"/>
                </a:solidFill>
                <a:latin typeface="Times New Roman" panose="22635452340000000000" pitchFamily="1"/>
              </a:rPr>
              <a:t> </a:t>
            </a:r>
            <a:r>
              <a:rPr lang="en-US" sz="1400" spc="-35" dirty="0" err="1">
                <a:solidFill>
                  <a:srgbClr val="000000"/>
                </a:solidFill>
                <a:latin typeface="Times New Roman" panose="22635452340000000000" pitchFamily="1"/>
              </a:rPr>
              <a:t>biológico</a:t>
            </a:r>
            <a:r>
              <a:rPr lang="en-US" sz="1400" spc="-35" dirty="0">
                <a:solidFill>
                  <a:srgbClr val="000000"/>
                </a:solidFill>
                <a:latin typeface="Times New Roman" panose="22635452340000000000" pitchFamily="1"/>
              </a:rPr>
              <a:t> e </a:t>
            </a:r>
            <a:r>
              <a:rPr lang="en-US" sz="1400" spc="-35" dirty="0" err="1">
                <a:solidFill>
                  <a:srgbClr val="000000"/>
                </a:solidFill>
                <a:latin typeface="Times New Roman" panose="22635452340000000000" pitchFamily="1"/>
              </a:rPr>
              <a:t>melhoramento</a:t>
            </a:r>
            <a:r>
              <a:rPr lang="en-US" sz="1400" spc="-35" dirty="0">
                <a:solidFill>
                  <a:srgbClr val="000000"/>
                </a:solidFill>
                <a:latin typeface="Times New Roman" panose="22635452340000000000" pitchFamily="1"/>
              </a:rPr>
              <a:t> </a:t>
            </a:r>
            <a:r>
              <a:rPr lang="en-US" sz="1400" spc="-35" dirty="0" err="1">
                <a:solidFill>
                  <a:srgbClr val="000000"/>
                </a:solidFill>
                <a:latin typeface="Times New Roman" panose="22635452340000000000" pitchFamily="1"/>
              </a:rPr>
              <a:t>edáfico</a:t>
            </a:r>
            <a:r>
              <a:rPr lang="en-US" sz="1400" spc="-35" dirty="0">
                <a:solidFill>
                  <a:srgbClr val="000000"/>
                </a:solidFill>
                <a:latin typeface="Times New Roman" panose="22635452340000000000" pitchFamily="1"/>
              </a:rPr>
              <a:t> (</a:t>
            </a:r>
            <a:r>
              <a:rPr lang="en-US" sz="1400" i="1" spc="-35" dirty="0">
                <a:solidFill>
                  <a:srgbClr val="000000"/>
                </a:solidFill>
                <a:latin typeface="Times New Roman" panose="22635452340000000000" pitchFamily="1"/>
              </a:rPr>
              <a:t>e.g</a:t>
            </a:r>
            <a:r>
              <a:rPr lang="en-US" sz="1400" spc="-35" dirty="0">
                <a:solidFill>
                  <a:srgbClr val="000000"/>
                </a:solidFill>
                <a:latin typeface="Times New Roman" panose="22635452340000000000" pitchFamily="1"/>
              </a:rPr>
              <a:t>., </a:t>
            </a:r>
            <a:r>
              <a:rPr lang="en-US" sz="1400" spc="-35" dirty="0" err="1">
                <a:solidFill>
                  <a:srgbClr val="000000"/>
                </a:solidFill>
                <a:latin typeface="Times New Roman" panose="22635452340000000000" pitchFamily="1"/>
              </a:rPr>
              <a:t>micorrizas</a:t>
            </a:r>
            <a:r>
              <a:rPr lang="en-US" sz="1400" spc="-35" dirty="0">
                <a:solidFill>
                  <a:srgbClr val="000000"/>
                </a:solidFill>
                <a:latin typeface="Times New Roman" panose="22635452340000000000" pitchFamily="1"/>
              </a:rPr>
              <a:t>); </a:t>
            </a:r>
          </a:p>
        </p:txBody>
      </p:sp>
      <p:sp>
        <p:nvSpPr>
          <p:cNvPr id="51" name="Text Placeholder 50"/>
          <p:cNvSpPr>
            <a:spLocks noGrp="1"/>
          </p:cNvSpPr>
          <p:nvPr>
            <p:ph type="body" idx="4294967295"/>
          </p:nvPr>
        </p:nvSpPr>
        <p:spPr>
          <a:xfrm>
            <a:off x="3430953" y="2160760"/>
            <a:ext cx="2590800" cy="265112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ct val="95999"/>
              </a:lnSpc>
              <a:spcAft>
                <a:spcPts val="0"/>
              </a:spcAft>
              <a:buNone/>
            </a:pPr>
            <a:r>
              <a:rPr lang="en-US" sz="1800" b="1" spc="-65" dirty="0" err="1">
                <a:solidFill>
                  <a:srgbClr val="000000"/>
                </a:solidFill>
                <a:latin typeface="Times New Roman" panose="22635452340000000000" pitchFamily="1"/>
              </a:rPr>
              <a:t>Indústria</a:t>
            </a:r>
            <a:r>
              <a:rPr lang="en-US" sz="1800" b="1" spc="-65" dirty="0">
                <a:solidFill>
                  <a:srgbClr val="000000"/>
                </a:solidFill>
                <a:latin typeface="Times New Roman" panose="22635452340000000000" pitchFamily="1"/>
              </a:rPr>
              <a:t> Agro - </a:t>
            </a:r>
            <a:r>
              <a:rPr lang="en-US" sz="1800" b="1" spc="-65" dirty="0" err="1">
                <a:solidFill>
                  <a:srgbClr val="000000"/>
                </a:solidFill>
                <a:latin typeface="Times New Roman" panose="22635452340000000000" pitchFamily="1"/>
              </a:rPr>
              <a:t>alimentar</a:t>
            </a:r>
            <a:r>
              <a:rPr lang="en-US" sz="100" spc="-65" dirty="0">
                <a:solidFill>
                  <a:srgbClr val="000000"/>
                </a:solidFill>
                <a:latin typeface="Times New Roman" panose="22635452340000000000" pitchFamily="1"/>
              </a:rPr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250506" y="3102028"/>
            <a:ext cx="2133355" cy="3289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Text Placeholder 49"/>
          <p:cNvSpPr>
            <a:spLocks noGrp="1"/>
          </p:cNvSpPr>
          <p:nvPr>
            <p:ph type="body" idx="4294967295"/>
          </p:nvPr>
        </p:nvSpPr>
        <p:spPr>
          <a:xfrm>
            <a:off x="678039" y="3164917"/>
            <a:ext cx="1377950" cy="223837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ct val="81599"/>
              </a:lnSpc>
              <a:spcAft>
                <a:spcPts val="0"/>
              </a:spcAft>
              <a:buNone/>
            </a:pPr>
            <a:r>
              <a:rPr lang="en-US" sz="1800" spc="-75" dirty="0" err="1">
                <a:solidFill>
                  <a:srgbClr val="000000"/>
                </a:solidFill>
                <a:latin typeface="Times New Roman" panose="22635452340000000000" pitchFamily="1"/>
              </a:rPr>
              <a:t>Saúde</a:t>
            </a:r>
            <a:r>
              <a:rPr lang="en-US" sz="1800" spc="-75" dirty="0">
                <a:solidFill>
                  <a:srgbClr val="000000"/>
                </a:solidFill>
                <a:latin typeface="Times New Roman" panose="22635452340000000000" pitchFamily="1"/>
              </a:rPr>
              <a:t> Humana </a:t>
            </a:r>
          </a:p>
        </p:txBody>
      </p:sp>
      <p:sp>
        <p:nvSpPr>
          <p:cNvPr id="6" name="Rectangle 5"/>
          <p:cNvSpPr/>
          <p:nvPr/>
        </p:nvSpPr>
        <p:spPr>
          <a:xfrm>
            <a:off x="7213600" y="3141784"/>
            <a:ext cx="1735015" cy="289169"/>
          </a:xfrm>
          <a:prstGeom prst="rect">
            <a:avLst/>
          </a:prstGeom>
          <a:solidFill>
            <a:srgbClr val="ABE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Text Placeholder 51"/>
          <p:cNvSpPr>
            <a:spLocks noGrp="1"/>
          </p:cNvSpPr>
          <p:nvPr>
            <p:ph type="body" idx="4294967295"/>
          </p:nvPr>
        </p:nvSpPr>
        <p:spPr>
          <a:xfrm>
            <a:off x="7686823" y="3183358"/>
            <a:ext cx="896937" cy="223837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ct val="81599"/>
              </a:lnSpc>
              <a:spcAft>
                <a:spcPts val="0"/>
              </a:spcAft>
              <a:buNone/>
            </a:pPr>
            <a:r>
              <a:rPr lang="en-US" sz="1800" spc="-70" dirty="0" err="1">
                <a:solidFill>
                  <a:srgbClr val="000000"/>
                </a:solidFill>
                <a:latin typeface="Times New Roman" panose="22635452340000000000" pitchFamily="1"/>
              </a:rPr>
              <a:t>Ambiente</a:t>
            </a:r>
            <a:r>
              <a:rPr lang="en-US" sz="1800" spc="-70" dirty="0">
                <a:solidFill>
                  <a:srgbClr val="000000"/>
                </a:solidFill>
                <a:latin typeface="Times New Roman" panose="22635452340000000000" pitchFamily="1"/>
              </a:rPr>
              <a:t> </a:t>
            </a:r>
          </a:p>
          <a:p>
            <a:pPr marL="0" marR="0" indent="0" algn="l">
              <a:lnSpc>
                <a:spcPct val="81599"/>
              </a:lnSpc>
              <a:spcAft>
                <a:spcPts val="0"/>
              </a:spcAft>
            </a:pPr>
            <a:endParaRPr lang="en-US" sz="1800" spc="-70" dirty="0">
              <a:solidFill>
                <a:srgbClr val="000000"/>
              </a:solidFill>
              <a:latin typeface="Times New Roman" panose="22635452340000000000" pitchFamily="1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ext Placeholder 62"/>
          <p:cNvSpPr>
            <a:spLocks noGrp="1"/>
          </p:cNvSpPr>
          <p:nvPr>
            <p:ph type="body" idx="4294967295"/>
          </p:nvPr>
        </p:nvSpPr>
        <p:spPr>
          <a:xfrm>
            <a:off x="92075" y="909638"/>
            <a:ext cx="9051925" cy="87312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ctr">
              <a:lnSpc>
                <a:spcPct val="107519"/>
              </a:lnSpc>
              <a:spcAft>
                <a:spcPts val="0"/>
              </a:spcAft>
              <a:buNone/>
            </a:pPr>
            <a:r>
              <a:rPr lang="en-US" sz="1600" b="1" spc="-30" dirty="0" err="1">
                <a:solidFill>
                  <a:srgbClr val="333399"/>
                </a:solidFill>
                <a:latin typeface="Times New Roman" panose="22635452340000000000" pitchFamily="1"/>
              </a:rPr>
              <a:t>Ética</a:t>
            </a:r>
            <a:r>
              <a:rPr lang="en-US" sz="1600" b="1" spc="-30" dirty="0">
                <a:solidFill>
                  <a:srgbClr val="333399"/>
                </a:solidFill>
                <a:latin typeface="Times New Roman" panose="22635452340000000000" pitchFamily="1"/>
              </a:rPr>
              <a:t> e </a:t>
            </a:r>
            <a:r>
              <a:rPr lang="en-US" sz="1600" b="1" spc="-30" dirty="0" err="1">
                <a:solidFill>
                  <a:srgbClr val="333399"/>
                </a:solidFill>
                <a:latin typeface="Times New Roman" panose="22635452340000000000" pitchFamily="1"/>
              </a:rPr>
              <a:t>Biotecnologia</a:t>
            </a:r>
            <a:r>
              <a:rPr lang="en-US" sz="1600" b="1" spc="-30" dirty="0">
                <a:solidFill>
                  <a:srgbClr val="333399"/>
                </a:solidFill>
                <a:latin typeface="Times New Roman" panose="22635452340000000000" pitchFamily="1"/>
              </a:rPr>
              <a:t> </a:t>
            </a:r>
          </a:p>
          <a:p>
            <a:pPr marL="0" marR="0" indent="0" algn="ctr">
              <a:lnSpc>
                <a:spcPct val="109439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000" b="1" spc="-50" dirty="0" err="1">
                <a:solidFill>
                  <a:srgbClr val="333399"/>
                </a:solidFill>
                <a:latin typeface="Times New Roman" panose="22635452340000000000" pitchFamily="1"/>
              </a:rPr>
              <a:t>Consequências</a:t>
            </a:r>
            <a:r>
              <a:rPr lang="en-US" sz="2000" b="1" spc="-50" dirty="0">
                <a:solidFill>
                  <a:srgbClr val="333399"/>
                </a:solidFill>
                <a:latin typeface="Times New Roman" panose="22635452340000000000" pitchFamily="1"/>
              </a:rPr>
              <a:t> </a:t>
            </a:r>
            <a:r>
              <a:rPr lang="en-US" sz="2000" b="1" spc="-50" dirty="0" err="1">
                <a:solidFill>
                  <a:srgbClr val="333399"/>
                </a:solidFill>
                <a:latin typeface="Times New Roman" panose="22635452340000000000" pitchFamily="1"/>
              </a:rPr>
              <a:t>Éticas</a:t>
            </a:r>
            <a:r>
              <a:rPr lang="en-US" sz="2000" b="1" spc="-50" dirty="0">
                <a:solidFill>
                  <a:srgbClr val="333399"/>
                </a:solidFill>
                <a:latin typeface="Times New Roman" panose="22635452340000000000" pitchFamily="1"/>
              </a:rPr>
              <a:t> das </a:t>
            </a:r>
            <a:r>
              <a:rPr lang="en-US" sz="2000" b="1" spc="-50" dirty="0" err="1">
                <a:solidFill>
                  <a:srgbClr val="333399"/>
                </a:solidFill>
                <a:latin typeface="Times New Roman" panose="22635452340000000000" pitchFamily="1"/>
              </a:rPr>
              <a:t>Tecnociências</a:t>
            </a:r>
            <a:r>
              <a:rPr lang="en-US" sz="100" spc="-50" dirty="0">
                <a:solidFill>
                  <a:srgbClr val="333399"/>
                </a:solidFill>
                <a:latin typeface="Times New Roman" panose="22635452340000000000" pitchFamily="1"/>
              </a:rPr>
              <a:t> </a:t>
            </a:r>
          </a:p>
        </p:txBody>
      </p:sp>
      <p:sp>
        <p:nvSpPr>
          <p:cNvPr id="64" name="Text Placeholder 63"/>
          <p:cNvSpPr>
            <a:spLocks noGrp="1"/>
          </p:cNvSpPr>
          <p:nvPr>
            <p:ph type="body" idx="4294967295"/>
          </p:nvPr>
        </p:nvSpPr>
        <p:spPr>
          <a:xfrm>
            <a:off x="604043" y="1745457"/>
            <a:ext cx="8027987" cy="555625"/>
          </a:xfrm>
          <a:prstGeom prst="rect">
            <a:avLst/>
          </a:prstGeom>
          <a:solidFill>
            <a:srgbClr val="CCFFFF"/>
          </a:solidFill>
          <a:ln w="0" cmpd="sng">
            <a:noFill/>
            <a:prstDash val="solid"/>
          </a:ln>
        </p:spPr>
        <p:txBody>
          <a:bodyPr vert="horz" lIns="0" tIns="45720" rIns="0" bIns="0" anchor="t"/>
          <a:lstStyle/>
          <a:p>
            <a:pPr marL="45720" marR="91440" indent="0" algn="just">
              <a:lnSpc>
                <a:spcPct val="95999"/>
              </a:lnSpc>
              <a:spcAft>
                <a:spcPts val="360"/>
              </a:spcAft>
              <a:buNone/>
            </a:pPr>
            <a:r>
              <a:rPr lang="en-US" sz="1400" spc="-30" dirty="0">
                <a:solidFill>
                  <a:srgbClr val="000000"/>
                </a:solidFill>
                <a:latin typeface="Times New Roman" panose="22635452340000000000" pitchFamily="1"/>
              </a:rPr>
              <a:t>A </a:t>
            </a:r>
            <a:r>
              <a:rPr lang="en-US" sz="1400" spc="-30" dirty="0" err="1">
                <a:solidFill>
                  <a:srgbClr val="000000"/>
                </a:solidFill>
                <a:latin typeface="Times New Roman" panose="22635452340000000000" pitchFamily="1"/>
              </a:rPr>
              <a:t>ética</a:t>
            </a:r>
            <a:r>
              <a:rPr lang="en-US" sz="1400" spc="-30" dirty="0">
                <a:solidFill>
                  <a:srgbClr val="000000"/>
                </a:solidFill>
                <a:latin typeface="Times New Roman" panose="22635452340000000000" pitchFamily="1"/>
              </a:rPr>
              <a:t> </a:t>
            </a:r>
            <a:r>
              <a:rPr lang="en-US" sz="1400" spc="-30" dirty="0" err="1">
                <a:solidFill>
                  <a:srgbClr val="000000"/>
                </a:solidFill>
                <a:latin typeface="Times New Roman" panose="22635452340000000000" pitchFamily="1"/>
              </a:rPr>
              <a:t>clássica</a:t>
            </a:r>
            <a:r>
              <a:rPr lang="en-US" sz="1400" spc="-30" dirty="0">
                <a:solidFill>
                  <a:srgbClr val="000000"/>
                </a:solidFill>
                <a:latin typeface="Times New Roman" panose="22635452340000000000" pitchFamily="1"/>
              </a:rPr>
              <a:t> </a:t>
            </a:r>
            <a:r>
              <a:rPr lang="en-US" sz="1400" spc="-30" dirty="0" err="1">
                <a:solidFill>
                  <a:srgbClr val="000000"/>
                </a:solidFill>
                <a:latin typeface="Times New Roman" panose="22635452340000000000" pitchFamily="1"/>
              </a:rPr>
              <a:t>configura</a:t>
            </a:r>
            <a:r>
              <a:rPr lang="en-US" sz="1400" spc="-30" dirty="0">
                <a:solidFill>
                  <a:srgbClr val="000000"/>
                </a:solidFill>
                <a:latin typeface="Times New Roman" panose="22635452340000000000" pitchFamily="1"/>
              </a:rPr>
              <a:t> um </a:t>
            </a:r>
            <a:r>
              <a:rPr lang="en-US" sz="1400" spc="-30" dirty="0" err="1">
                <a:solidFill>
                  <a:srgbClr val="000000"/>
                </a:solidFill>
                <a:latin typeface="Times New Roman" panose="22635452340000000000" pitchFamily="1"/>
              </a:rPr>
              <a:t>conjunto</a:t>
            </a:r>
            <a:r>
              <a:rPr lang="en-US" sz="1400" spc="-30" dirty="0">
                <a:solidFill>
                  <a:srgbClr val="000000"/>
                </a:solidFill>
                <a:latin typeface="Times New Roman" panose="22635452340000000000" pitchFamily="1"/>
              </a:rPr>
              <a:t> de </a:t>
            </a:r>
            <a:r>
              <a:rPr lang="en-US" sz="1400" spc="-30" dirty="0" err="1">
                <a:solidFill>
                  <a:srgbClr val="000000"/>
                </a:solidFill>
                <a:latin typeface="Times New Roman" panose="22635452340000000000" pitchFamily="1"/>
              </a:rPr>
              <a:t>relações</a:t>
            </a:r>
            <a:r>
              <a:rPr lang="en-US" sz="1400" spc="-30" dirty="0">
                <a:solidFill>
                  <a:srgbClr val="000000"/>
                </a:solidFill>
                <a:latin typeface="Times New Roman" panose="22635452340000000000" pitchFamily="1"/>
              </a:rPr>
              <a:t> </a:t>
            </a:r>
            <a:r>
              <a:rPr lang="en-US" sz="1400" spc="-30" dirty="0" err="1">
                <a:solidFill>
                  <a:srgbClr val="000000"/>
                </a:solidFill>
                <a:latin typeface="Times New Roman" panose="22635452340000000000" pitchFamily="1"/>
              </a:rPr>
              <a:t>humanas</a:t>
            </a:r>
            <a:r>
              <a:rPr lang="en-US" sz="1400" spc="-30" dirty="0">
                <a:solidFill>
                  <a:srgbClr val="000000"/>
                </a:solidFill>
                <a:latin typeface="Times New Roman" panose="22635452340000000000" pitchFamily="1"/>
              </a:rPr>
              <a:t> </a:t>
            </a:r>
            <a:r>
              <a:rPr lang="en-US" sz="1400" spc="-30" dirty="0" err="1">
                <a:solidFill>
                  <a:srgbClr val="000000"/>
                </a:solidFill>
                <a:latin typeface="Times New Roman" panose="22635452340000000000" pitchFamily="1"/>
              </a:rPr>
              <a:t>mutáveis</a:t>
            </a:r>
            <a:r>
              <a:rPr lang="en-US" sz="1400" spc="-30" dirty="0">
                <a:solidFill>
                  <a:srgbClr val="000000"/>
                </a:solidFill>
                <a:latin typeface="Times New Roman" panose="22635452340000000000" pitchFamily="1"/>
              </a:rPr>
              <a:t>, </a:t>
            </a:r>
            <a:r>
              <a:rPr lang="en-US" sz="1400" spc="-30" dirty="0" err="1">
                <a:solidFill>
                  <a:srgbClr val="000000"/>
                </a:solidFill>
                <a:latin typeface="Times New Roman" panose="22635452340000000000" pitchFamily="1"/>
              </a:rPr>
              <a:t>tendo</a:t>
            </a:r>
            <a:r>
              <a:rPr lang="en-US" sz="1400" spc="-30" dirty="0">
                <a:solidFill>
                  <a:srgbClr val="000000"/>
                </a:solidFill>
                <a:latin typeface="Times New Roman" panose="22635452340000000000" pitchFamily="1"/>
              </a:rPr>
              <a:t> </a:t>
            </a:r>
            <a:r>
              <a:rPr lang="en-US" sz="1400" spc="-30" dirty="0" err="1">
                <a:solidFill>
                  <a:srgbClr val="000000"/>
                </a:solidFill>
                <a:latin typeface="Times New Roman" panose="22635452340000000000" pitchFamily="1"/>
              </a:rPr>
              <a:t>como</a:t>
            </a:r>
            <a:r>
              <a:rPr lang="en-US" sz="1400" spc="-30" dirty="0">
                <a:solidFill>
                  <a:srgbClr val="000000"/>
                </a:solidFill>
                <a:latin typeface="Times New Roman" panose="22635452340000000000" pitchFamily="1"/>
              </a:rPr>
              <a:t> </a:t>
            </a:r>
            <a:r>
              <a:rPr lang="en-US" sz="1400" spc="-30" dirty="0" err="1">
                <a:solidFill>
                  <a:srgbClr val="000000"/>
                </a:solidFill>
                <a:latin typeface="Times New Roman" panose="22635452340000000000" pitchFamily="1"/>
              </a:rPr>
              <a:t>pano</a:t>
            </a:r>
            <a:r>
              <a:rPr lang="en-US" sz="1400" spc="-30" dirty="0">
                <a:solidFill>
                  <a:srgbClr val="000000"/>
                </a:solidFill>
                <a:latin typeface="Times New Roman" panose="22635452340000000000" pitchFamily="1"/>
              </a:rPr>
              <a:t> de </a:t>
            </a:r>
            <a:r>
              <a:rPr lang="en-US" sz="1400" spc="-30" dirty="0" err="1">
                <a:solidFill>
                  <a:srgbClr val="000000"/>
                </a:solidFill>
                <a:latin typeface="Times New Roman" panose="22635452340000000000" pitchFamily="1"/>
              </a:rPr>
              <a:t>fundo</a:t>
            </a:r>
            <a:r>
              <a:rPr lang="en-US" sz="1400" spc="-30" dirty="0">
                <a:solidFill>
                  <a:srgbClr val="000000"/>
                </a:solidFill>
                <a:latin typeface="Times New Roman" panose="22635452340000000000" pitchFamily="1"/>
              </a:rPr>
              <a:t> </a:t>
            </a:r>
            <a:r>
              <a:rPr lang="en-US" sz="1400" spc="-30" dirty="0" err="1">
                <a:solidFill>
                  <a:srgbClr val="000000"/>
                </a:solidFill>
                <a:latin typeface="Times New Roman" panose="22635452340000000000" pitchFamily="1"/>
              </a:rPr>
              <a:t>uma</a:t>
            </a:r>
            <a:r>
              <a:rPr lang="en-US" sz="1400" spc="-30" dirty="0">
                <a:solidFill>
                  <a:srgbClr val="000000"/>
                </a:solidFill>
                <a:latin typeface="Times New Roman" panose="22635452340000000000" pitchFamily="1"/>
              </a:rPr>
              <a:t> </a:t>
            </a:r>
            <a:r>
              <a:rPr lang="en-US" sz="1400" spc="-30" dirty="0" err="1">
                <a:solidFill>
                  <a:srgbClr val="000000"/>
                </a:solidFill>
                <a:latin typeface="Times New Roman" panose="22635452340000000000" pitchFamily="1"/>
              </a:rPr>
              <a:t>Natureza</a:t>
            </a:r>
            <a:r>
              <a:rPr lang="en-US" sz="1400" spc="-30" dirty="0">
                <a:solidFill>
                  <a:srgbClr val="000000"/>
                </a:solidFill>
                <a:latin typeface="Times New Roman" panose="22635452340000000000" pitchFamily="1"/>
              </a:rPr>
              <a:t> </a:t>
            </a:r>
            <a:r>
              <a:rPr lang="en-US" sz="1400" spc="-30" dirty="0" err="1">
                <a:solidFill>
                  <a:srgbClr val="000000"/>
                </a:solidFill>
                <a:latin typeface="Times New Roman" panose="22635452340000000000" pitchFamily="1"/>
              </a:rPr>
              <a:t>imutável</a:t>
            </a:r>
            <a:r>
              <a:rPr lang="en-US" sz="1400" spc="-30" dirty="0">
                <a:solidFill>
                  <a:srgbClr val="000000"/>
                </a:solidFill>
                <a:latin typeface="Times New Roman" panose="22635452340000000000" pitchFamily="1"/>
              </a:rPr>
              <a:t>; </a:t>
            </a:r>
          </a:p>
        </p:txBody>
      </p:sp>
      <p:sp>
        <p:nvSpPr>
          <p:cNvPr id="65" name="Text Placeholder 64"/>
          <p:cNvSpPr>
            <a:spLocks noGrp="1"/>
          </p:cNvSpPr>
          <p:nvPr>
            <p:ph type="body" idx="4294967295"/>
          </p:nvPr>
        </p:nvSpPr>
        <p:spPr>
          <a:xfrm>
            <a:off x="600867" y="2994558"/>
            <a:ext cx="8031162" cy="307975"/>
          </a:xfrm>
          <a:prstGeom prst="rect">
            <a:avLst/>
          </a:prstGeom>
          <a:solidFill>
            <a:srgbClr val="CCFFFF"/>
          </a:solidFill>
          <a:ln w="0" cmpd="sng">
            <a:noFill/>
            <a:prstDash val="solid"/>
          </a:ln>
        </p:spPr>
        <p:txBody>
          <a:bodyPr vert="horz" lIns="0" tIns="45720" rIns="0" bIns="0" anchor="t"/>
          <a:lstStyle/>
          <a:p>
            <a:pPr marL="91440" marR="0" indent="0" algn="l">
              <a:lnSpc>
                <a:spcPct val="95999"/>
              </a:lnSpc>
              <a:spcAft>
                <a:spcPts val="360"/>
              </a:spcAft>
              <a:buNone/>
            </a:pPr>
            <a:r>
              <a:rPr lang="en-US" sz="1400" spc="-30" dirty="0" err="1">
                <a:solidFill>
                  <a:srgbClr val="000000"/>
                </a:solidFill>
                <a:latin typeface="Times New Roman" panose="22635452340000000000" pitchFamily="1"/>
              </a:rPr>
              <a:t>Reportava</a:t>
            </a:r>
            <a:r>
              <a:rPr lang="en-US" sz="1400" spc="-30" dirty="0">
                <a:solidFill>
                  <a:srgbClr val="000000"/>
                </a:solidFill>
                <a:latin typeface="Times New Roman" panose="22635452340000000000" pitchFamily="1"/>
              </a:rPr>
              <a:t>-se, </a:t>
            </a:r>
            <a:r>
              <a:rPr lang="en-US" sz="1400" spc="-30" dirty="0" err="1">
                <a:solidFill>
                  <a:srgbClr val="000000"/>
                </a:solidFill>
                <a:latin typeface="Times New Roman" panose="22635452340000000000" pitchFamily="1"/>
              </a:rPr>
              <a:t>portanto</a:t>
            </a:r>
            <a:r>
              <a:rPr lang="en-US" sz="1400" spc="-30" dirty="0">
                <a:solidFill>
                  <a:srgbClr val="000000"/>
                </a:solidFill>
                <a:latin typeface="Times New Roman" panose="22635452340000000000" pitchFamily="1"/>
              </a:rPr>
              <a:t>, à </a:t>
            </a:r>
            <a:r>
              <a:rPr lang="en-US" sz="1400" spc="-30" dirty="0" err="1">
                <a:solidFill>
                  <a:srgbClr val="000000"/>
                </a:solidFill>
                <a:latin typeface="Times New Roman" panose="22635452340000000000" pitchFamily="1"/>
              </a:rPr>
              <a:t>resolução</a:t>
            </a:r>
            <a:r>
              <a:rPr lang="en-US" sz="1400" spc="-30" dirty="0">
                <a:solidFill>
                  <a:srgbClr val="000000"/>
                </a:solidFill>
                <a:latin typeface="Times New Roman" panose="22635452340000000000" pitchFamily="1"/>
              </a:rPr>
              <a:t> de </a:t>
            </a:r>
            <a:r>
              <a:rPr lang="en-US" sz="1400" spc="-30" dirty="0" err="1">
                <a:solidFill>
                  <a:srgbClr val="000000"/>
                </a:solidFill>
                <a:latin typeface="Times New Roman" panose="22635452340000000000" pitchFamily="1"/>
              </a:rPr>
              <a:t>problemas</a:t>
            </a:r>
            <a:r>
              <a:rPr lang="en-US" sz="1400" spc="-30" dirty="0">
                <a:solidFill>
                  <a:srgbClr val="000000"/>
                </a:solidFill>
                <a:latin typeface="Times New Roman" panose="22635452340000000000" pitchFamily="1"/>
              </a:rPr>
              <a:t> </a:t>
            </a:r>
            <a:r>
              <a:rPr lang="en-US" sz="1400" spc="-30" dirty="0" err="1">
                <a:solidFill>
                  <a:srgbClr val="000000"/>
                </a:solidFill>
                <a:latin typeface="Times New Roman" panose="22635452340000000000" pitchFamily="1"/>
              </a:rPr>
              <a:t>éticos</a:t>
            </a:r>
            <a:r>
              <a:rPr lang="en-US" sz="1400" spc="-30" dirty="0">
                <a:solidFill>
                  <a:srgbClr val="000000"/>
                </a:solidFill>
                <a:latin typeface="Times New Roman" panose="22635452340000000000" pitchFamily="1"/>
              </a:rPr>
              <a:t> </a:t>
            </a:r>
            <a:r>
              <a:rPr lang="en-US" sz="1400" spc="-30" dirty="0" err="1">
                <a:solidFill>
                  <a:srgbClr val="000000"/>
                </a:solidFill>
                <a:latin typeface="Times New Roman" panose="22635452340000000000" pitchFamily="1"/>
              </a:rPr>
              <a:t>imediatos</a:t>
            </a:r>
            <a:r>
              <a:rPr lang="en-US" sz="1400" spc="-30" dirty="0">
                <a:solidFill>
                  <a:srgbClr val="000000"/>
                </a:solidFill>
                <a:latin typeface="Times New Roman" panose="22635452340000000000" pitchFamily="1"/>
              </a:rPr>
              <a:t>: era </a:t>
            </a:r>
            <a:r>
              <a:rPr lang="en-US" sz="1400" spc="-30" dirty="0" err="1">
                <a:solidFill>
                  <a:srgbClr val="000000"/>
                </a:solidFill>
                <a:latin typeface="Times New Roman" panose="22635452340000000000" pitchFamily="1"/>
              </a:rPr>
              <a:t>uma</a:t>
            </a:r>
            <a:r>
              <a:rPr lang="en-US" sz="1400" spc="-30" dirty="0">
                <a:solidFill>
                  <a:srgbClr val="000000"/>
                </a:solidFill>
                <a:latin typeface="Times New Roman" panose="22635452340000000000" pitchFamily="1"/>
              </a:rPr>
              <a:t> </a:t>
            </a:r>
            <a:r>
              <a:rPr lang="en-US" sz="1400" spc="-30" dirty="0" err="1">
                <a:solidFill>
                  <a:srgbClr val="000000"/>
                </a:solidFill>
                <a:latin typeface="Times New Roman" panose="22635452340000000000" pitchFamily="1"/>
              </a:rPr>
              <a:t>ética</a:t>
            </a:r>
            <a:r>
              <a:rPr lang="en-US" sz="1400" spc="-30" dirty="0">
                <a:solidFill>
                  <a:srgbClr val="000000"/>
                </a:solidFill>
                <a:latin typeface="Times New Roman" panose="22635452340000000000" pitchFamily="1"/>
              </a:rPr>
              <a:t> da </a:t>
            </a:r>
            <a:r>
              <a:rPr lang="en-US" sz="1400" spc="-30" dirty="0" err="1">
                <a:solidFill>
                  <a:srgbClr val="000000"/>
                </a:solidFill>
                <a:latin typeface="Times New Roman" panose="22635452340000000000" pitchFamily="1"/>
              </a:rPr>
              <a:t>contemporaneidade</a:t>
            </a:r>
            <a:r>
              <a:rPr lang="en-US" sz="1400" spc="-30" dirty="0">
                <a:solidFill>
                  <a:srgbClr val="000000"/>
                </a:solidFill>
                <a:latin typeface="Times New Roman" panose="22635452340000000000" pitchFamily="1"/>
              </a:rPr>
              <a:t>; </a:t>
            </a:r>
          </a:p>
        </p:txBody>
      </p:sp>
      <p:sp>
        <p:nvSpPr>
          <p:cNvPr id="66" name="Text Placeholder 65"/>
          <p:cNvSpPr>
            <a:spLocks noGrp="1"/>
          </p:cNvSpPr>
          <p:nvPr>
            <p:ph type="body" idx="4294967295"/>
          </p:nvPr>
        </p:nvSpPr>
        <p:spPr>
          <a:xfrm>
            <a:off x="600867" y="3939900"/>
            <a:ext cx="8031162" cy="731838"/>
          </a:xfrm>
          <a:prstGeom prst="rect">
            <a:avLst/>
          </a:prstGeom>
          <a:solidFill>
            <a:srgbClr val="CCFFFF"/>
          </a:solidFill>
          <a:ln w="0" cmpd="sng">
            <a:noFill/>
            <a:prstDash val="solid"/>
          </a:ln>
        </p:spPr>
        <p:txBody>
          <a:bodyPr vert="horz" lIns="0" tIns="45720" rIns="0" bIns="0" anchor="t"/>
          <a:lstStyle/>
          <a:p>
            <a:pPr marL="91440" marR="91440" indent="0" algn="just">
              <a:lnSpc>
                <a:spcPct val="95999"/>
              </a:lnSpc>
              <a:spcAft>
                <a:spcPts val="0"/>
              </a:spcAft>
              <a:buNone/>
            </a:pPr>
            <a:r>
              <a:rPr lang="en-US" sz="1400" spc="-30" dirty="0">
                <a:solidFill>
                  <a:srgbClr val="000000"/>
                </a:solidFill>
                <a:latin typeface="Times New Roman" panose="22635452340000000000" pitchFamily="1"/>
              </a:rPr>
              <a:t>A </a:t>
            </a:r>
            <a:r>
              <a:rPr lang="en-US" sz="1400" spc="-30" dirty="0" err="1">
                <a:solidFill>
                  <a:srgbClr val="000000"/>
                </a:solidFill>
                <a:latin typeface="Times New Roman" panose="22635452340000000000" pitchFamily="1"/>
              </a:rPr>
              <a:t>tecnociência</a:t>
            </a:r>
            <a:r>
              <a:rPr lang="en-US" sz="1400" spc="-30" dirty="0">
                <a:solidFill>
                  <a:srgbClr val="000000"/>
                </a:solidFill>
                <a:latin typeface="Times New Roman" panose="22635452340000000000" pitchFamily="1"/>
              </a:rPr>
              <a:t>, com especial </a:t>
            </a:r>
            <a:r>
              <a:rPr lang="en-US" sz="1400" spc="-30" dirty="0" err="1">
                <a:solidFill>
                  <a:srgbClr val="000000"/>
                </a:solidFill>
                <a:latin typeface="Times New Roman" panose="22635452340000000000" pitchFamily="1"/>
              </a:rPr>
              <a:t>destaque</a:t>
            </a:r>
            <a:r>
              <a:rPr lang="en-US" sz="1400" spc="-30" dirty="0">
                <a:solidFill>
                  <a:srgbClr val="000000"/>
                </a:solidFill>
                <a:latin typeface="Times New Roman" panose="22635452340000000000" pitchFamily="1"/>
              </a:rPr>
              <a:t> para a </a:t>
            </a:r>
            <a:r>
              <a:rPr lang="en-US" sz="1400" spc="-30" dirty="0" err="1">
                <a:solidFill>
                  <a:srgbClr val="000000"/>
                </a:solidFill>
                <a:latin typeface="Times New Roman" panose="22635452340000000000" pitchFamily="1"/>
              </a:rPr>
              <a:t>biotecnologia</a:t>
            </a:r>
            <a:r>
              <a:rPr lang="en-US" sz="1400" spc="-30" dirty="0">
                <a:solidFill>
                  <a:srgbClr val="000000"/>
                </a:solidFill>
                <a:latin typeface="Times New Roman" panose="22635452340000000000" pitchFamily="1"/>
              </a:rPr>
              <a:t>, </a:t>
            </a:r>
            <a:r>
              <a:rPr lang="en-US" sz="1400" spc="-30" dirty="0" err="1">
                <a:solidFill>
                  <a:srgbClr val="000000"/>
                </a:solidFill>
                <a:latin typeface="Times New Roman" panose="22635452340000000000" pitchFamily="1"/>
              </a:rPr>
              <a:t>veio</a:t>
            </a:r>
            <a:r>
              <a:rPr lang="en-US" sz="1400" spc="-30" dirty="0">
                <a:solidFill>
                  <a:srgbClr val="000000"/>
                </a:solidFill>
                <a:latin typeface="Times New Roman" panose="22635452340000000000" pitchFamily="1"/>
              </a:rPr>
              <a:t> </a:t>
            </a:r>
            <a:r>
              <a:rPr lang="en-US" sz="1400" spc="-30" dirty="0" err="1">
                <a:solidFill>
                  <a:srgbClr val="000000"/>
                </a:solidFill>
                <a:latin typeface="Times New Roman" panose="22635452340000000000" pitchFamily="1"/>
              </a:rPr>
              <a:t>alterar</a:t>
            </a:r>
            <a:r>
              <a:rPr lang="en-US" sz="1400" spc="-30" dirty="0">
                <a:solidFill>
                  <a:srgbClr val="000000"/>
                </a:solidFill>
                <a:latin typeface="Times New Roman" panose="22635452340000000000" pitchFamily="1"/>
              </a:rPr>
              <a:t> </a:t>
            </a:r>
            <a:r>
              <a:rPr lang="en-US" sz="1400" spc="-30" dirty="0" err="1">
                <a:solidFill>
                  <a:srgbClr val="000000"/>
                </a:solidFill>
                <a:latin typeface="Times New Roman" panose="22635452340000000000" pitchFamily="1"/>
              </a:rPr>
              <a:t>este</a:t>
            </a:r>
            <a:r>
              <a:rPr lang="en-US" sz="1400" spc="-30" dirty="0">
                <a:solidFill>
                  <a:srgbClr val="000000"/>
                </a:solidFill>
                <a:latin typeface="Times New Roman" panose="22635452340000000000" pitchFamily="1"/>
              </a:rPr>
              <a:t> </a:t>
            </a:r>
            <a:r>
              <a:rPr lang="en-US" sz="1400" spc="-30" dirty="0" err="1">
                <a:solidFill>
                  <a:srgbClr val="000000"/>
                </a:solidFill>
                <a:latin typeface="Times New Roman" panose="22635452340000000000" pitchFamily="1"/>
              </a:rPr>
              <a:t>estado</a:t>
            </a:r>
            <a:r>
              <a:rPr lang="en-US" sz="1400" spc="-30" dirty="0">
                <a:solidFill>
                  <a:srgbClr val="000000"/>
                </a:solidFill>
                <a:latin typeface="Times New Roman" panose="22635452340000000000" pitchFamily="1"/>
              </a:rPr>
              <a:t> de </a:t>
            </a:r>
            <a:r>
              <a:rPr lang="en-US" sz="1400" spc="-30" dirty="0" err="1">
                <a:solidFill>
                  <a:srgbClr val="000000"/>
                </a:solidFill>
                <a:latin typeface="Times New Roman" panose="22635452340000000000" pitchFamily="1"/>
              </a:rPr>
              <a:t>coisas</a:t>
            </a:r>
            <a:r>
              <a:rPr lang="en-US" sz="1400" spc="-30" dirty="0">
                <a:solidFill>
                  <a:srgbClr val="000000"/>
                </a:solidFill>
                <a:latin typeface="Times New Roman" panose="22635452340000000000" pitchFamily="1"/>
              </a:rPr>
              <a:t>, </a:t>
            </a:r>
            <a:r>
              <a:rPr lang="en-US" sz="1400" spc="-30" dirty="0" err="1">
                <a:solidFill>
                  <a:srgbClr val="000000"/>
                </a:solidFill>
                <a:latin typeface="Times New Roman" panose="22635452340000000000" pitchFamily="1"/>
              </a:rPr>
              <a:t>tornando</a:t>
            </a:r>
            <a:r>
              <a:rPr lang="en-US" sz="1400" spc="-30" dirty="0">
                <a:solidFill>
                  <a:srgbClr val="000000"/>
                </a:solidFill>
                <a:latin typeface="Times New Roman" panose="22635452340000000000" pitchFamily="1"/>
              </a:rPr>
              <a:t> </a:t>
            </a:r>
            <a:r>
              <a:rPr lang="en-US" sz="1400" spc="-25" dirty="0" err="1">
                <a:solidFill>
                  <a:srgbClr val="000000"/>
                </a:solidFill>
                <a:latin typeface="Times New Roman" panose="22635452340000000000" pitchFamily="1"/>
              </a:rPr>
              <a:t>mutável</a:t>
            </a:r>
            <a:r>
              <a:rPr lang="en-US" sz="1400" spc="-25" dirty="0">
                <a:solidFill>
                  <a:srgbClr val="000000"/>
                </a:solidFill>
                <a:latin typeface="Times New Roman" panose="22635452340000000000" pitchFamily="1"/>
              </a:rPr>
              <a:t> o </a:t>
            </a:r>
            <a:r>
              <a:rPr lang="en-US" sz="1400" spc="-25" dirty="0" err="1">
                <a:solidFill>
                  <a:srgbClr val="000000"/>
                </a:solidFill>
                <a:latin typeface="Times New Roman" panose="22635452340000000000" pitchFamily="1"/>
              </a:rPr>
              <a:t>enquadramento</a:t>
            </a:r>
            <a:r>
              <a:rPr lang="en-US" sz="1400" spc="-25" dirty="0">
                <a:solidFill>
                  <a:srgbClr val="000000"/>
                </a:solidFill>
                <a:latin typeface="Times New Roman" panose="22635452340000000000" pitchFamily="1"/>
              </a:rPr>
              <a:t> natural da </a:t>
            </a:r>
            <a:r>
              <a:rPr lang="en-US" sz="1400" spc="-25" dirty="0" err="1">
                <a:solidFill>
                  <a:srgbClr val="000000"/>
                </a:solidFill>
                <a:latin typeface="Times New Roman" panose="22635452340000000000" pitchFamily="1"/>
              </a:rPr>
              <a:t>actividade</a:t>
            </a:r>
            <a:r>
              <a:rPr lang="en-US" sz="1400" spc="-25" dirty="0">
                <a:solidFill>
                  <a:srgbClr val="000000"/>
                </a:solidFill>
                <a:latin typeface="Times New Roman" panose="22635452340000000000" pitchFamily="1"/>
              </a:rPr>
              <a:t> </a:t>
            </a:r>
            <a:r>
              <a:rPr lang="en-US" sz="1400" spc="-25" dirty="0" err="1">
                <a:solidFill>
                  <a:srgbClr val="000000"/>
                </a:solidFill>
                <a:latin typeface="Times New Roman" panose="22635452340000000000" pitchFamily="1"/>
              </a:rPr>
              <a:t>humana</a:t>
            </a:r>
            <a:r>
              <a:rPr lang="en-US" sz="1400" spc="-25" dirty="0">
                <a:solidFill>
                  <a:srgbClr val="000000"/>
                </a:solidFill>
                <a:latin typeface="Times New Roman" panose="22635452340000000000" pitchFamily="1"/>
              </a:rPr>
              <a:t>. </a:t>
            </a:r>
            <a:r>
              <a:rPr lang="en-US" sz="1400" spc="-25" dirty="0" err="1">
                <a:solidFill>
                  <a:srgbClr val="000000"/>
                </a:solidFill>
                <a:latin typeface="Times New Roman" panose="22635452340000000000" pitchFamily="1"/>
              </a:rPr>
              <a:t>Essa</a:t>
            </a:r>
            <a:r>
              <a:rPr lang="en-US" sz="1400" spc="-25" dirty="0">
                <a:solidFill>
                  <a:srgbClr val="000000"/>
                </a:solidFill>
                <a:latin typeface="Times New Roman" panose="22635452340000000000" pitchFamily="1"/>
              </a:rPr>
              <a:t> </a:t>
            </a:r>
            <a:r>
              <a:rPr lang="en-US" sz="1400" spc="-25" dirty="0" err="1">
                <a:solidFill>
                  <a:srgbClr val="000000"/>
                </a:solidFill>
                <a:latin typeface="Times New Roman" panose="22635452340000000000" pitchFamily="1"/>
              </a:rPr>
              <a:t>mutabilidade</a:t>
            </a:r>
            <a:r>
              <a:rPr lang="en-US" sz="1400" spc="-25" dirty="0">
                <a:solidFill>
                  <a:srgbClr val="000000"/>
                </a:solidFill>
                <a:latin typeface="Times New Roman" panose="22635452340000000000" pitchFamily="1"/>
              </a:rPr>
              <a:t> é, </a:t>
            </a:r>
            <a:r>
              <a:rPr lang="en-US" sz="1400" spc="-25" dirty="0" err="1">
                <a:solidFill>
                  <a:srgbClr val="000000"/>
                </a:solidFill>
                <a:latin typeface="Times New Roman" panose="22635452340000000000" pitchFamily="1"/>
              </a:rPr>
              <a:t>simultaneamente</a:t>
            </a:r>
            <a:r>
              <a:rPr lang="en-US" sz="1400" spc="-25" dirty="0">
                <a:solidFill>
                  <a:srgbClr val="000000"/>
                </a:solidFill>
                <a:latin typeface="Times New Roman" panose="22635452340000000000" pitchFamily="1"/>
              </a:rPr>
              <a:t>, </a:t>
            </a:r>
            <a:r>
              <a:rPr lang="en-US" sz="1400" spc="-25" dirty="0" err="1">
                <a:solidFill>
                  <a:srgbClr val="000000"/>
                </a:solidFill>
                <a:latin typeface="Times New Roman" panose="22635452340000000000" pitchFamily="1"/>
              </a:rPr>
              <a:t>consequência</a:t>
            </a:r>
            <a:r>
              <a:rPr lang="en-US" sz="1400" spc="-25" dirty="0">
                <a:solidFill>
                  <a:srgbClr val="000000"/>
                </a:solidFill>
                <a:latin typeface="Times New Roman" panose="22635452340000000000" pitchFamily="1"/>
              </a:rPr>
              <a:t> </a:t>
            </a:r>
            <a:r>
              <a:rPr lang="en-US" sz="1400" spc="-30" dirty="0">
                <a:solidFill>
                  <a:srgbClr val="000000"/>
                </a:solidFill>
                <a:latin typeface="Times New Roman" panose="22635452340000000000" pitchFamily="1"/>
              </a:rPr>
              <a:t>e </a:t>
            </a:r>
            <a:r>
              <a:rPr lang="en-US" sz="1400" spc="-30" dirty="0" err="1">
                <a:solidFill>
                  <a:srgbClr val="000000"/>
                </a:solidFill>
                <a:latin typeface="Times New Roman" panose="22635452340000000000" pitchFamily="1"/>
              </a:rPr>
              <a:t>condicionante</a:t>
            </a:r>
            <a:r>
              <a:rPr lang="en-US" sz="1400" spc="-30" dirty="0">
                <a:solidFill>
                  <a:srgbClr val="000000"/>
                </a:solidFill>
                <a:latin typeface="Times New Roman" panose="22635452340000000000" pitchFamily="1"/>
              </a:rPr>
              <a:t> da </a:t>
            </a:r>
            <a:r>
              <a:rPr lang="en-US" sz="1400" spc="-30" dirty="0" err="1">
                <a:solidFill>
                  <a:srgbClr val="000000"/>
                </a:solidFill>
                <a:latin typeface="Times New Roman" panose="22635452340000000000" pitchFamily="1"/>
              </a:rPr>
              <a:t>actuação</a:t>
            </a:r>
            <a:r>
              <a:rPr lang="en-US" sz="1400" spc="-30" dirty="0">
                <a:solidFill>
                  <a:srgbClr val="000000"/>
                </a:solidFill>
                <a:latin typeface="Times New Roman" panose="22635452340000000000" pitchFamily="1"/>
              </a:rPr>
              <a:t> da </a:t>
            </a:r>
            <a:r>
              <a:rPr lang="en-US" sz="1400" spc="-30" dirty="0" err="1">
                <a:solidFill>
                  <a:srgbClr val="000000"/>
                </a:solidFill>
                <a:latin typeface="Times New Roman" panose="22635452340000000000" pitchFamily="1"/>
              </a:rPr>
              <a:t>humanidade</a:t>
            </a:r>
            <a:r>
              <a:rPr lang="en-US" sz="1400" spc="-30" dirty="0">
                <a:solidFill>
                  <a:srgbClr val="000000"/>
                </a:solidFill>
                <a:latin typeface="Times New Roman" panose="22635452340000000000" pitchFamily="1"/>
              </a:rPr>
              <a:t>. </a:t>
            </a:r>
          </a:p>
        </p:txBody>
      </p:sp>
      <p:sp>
        <p:nvSpPr>
          <p:cNvPr id="67" name="Text Placeholder 66"/>
          <p:cNvSpPr>
            <a:spLocks noGrp="1"/>
          </p:cNvSpPr>
          <p:nvPr>
            <p:ph type="body" idx="4294967295"/>
          </p:nvPr>
        </p:nvSpPr>
        <p:spPr>
          <a:xfrm>
            <a:off x="604042" y="5235820"/>
            <a:ext cx="8027987" cy="520700"/>
          </a:xfrm>
          <a:prstGeom prst="rect">
            <a:avLst/>
          </a:prstGeom>
          <a:solidFill>
            <a:srgbClr val="CCFFFF"/>
          </a:solidFill>
          <a:ln w="0" cmpd="sng">
            <a:noFill/>
            <a:prstDash val="solid"/>
          </a:ln>
        </p:spPr>
        <p:txBody>
          <a:bodyPr vert="horz" lIns="0" tIns="45720" rIns="0" bIns="0" anchor="t"/>
          <a:lstStyle/>
          <a:p>
            <a:pPr marL="91440" marR="91440" indent="0" algn="just">
              <a:lnSpc>
                <a:spcPct val="95999"/>
              </a:lnSpc>
              <a:spcAft>
                <a:spcPts val="0"/>
              </a:spcAft>
              <a:buNone/>
            </a:pPr>
            <a:r>
              <a:rPr lang="en-US" sz="1400" spc="-25" dirty="0">
                <a:solidFill>
                  <a:srgbClr val="000000"/>
                </a:solidFill>
                <a:latin typeface="Times New Roman" panose="22635452340000000000" pitchFamily="1"/>
              </a:rPr>
              <a:t>As </a:t>
            </a:r>
            <a:r>
              <a:rPr lang="en-US" sz="1400" spc="-25" dirty="0" err="1">
                <a:solidFill>
                  <a:srgbClr val="000000"/>
                </a:solidFill>
                <a:latin typeface="Times New Roman" panose="22635452340000000000" pitchFamily="1"/>
              </a:rPr>
              <a:t>acções</a:t>
            </a:r>
            <a:r>
              <a:rPr lang="en-US" sz="1400" spc="-25" dirty="0">
                <a:solidFill>
                  <a:srgbClr val="000000"/>
                </a:solidFill>
                <a:latin typeface="Times New Roman" panose="22635452340000000000" pitchFamily="1"/>
              </a:rPr>
              <a:t> </a:t>
            </a:r>
            <a:r>
              <a:rPr lang="en-US" sz="1400" spc="-25" dirty="0" err="1">
                <a:solidFill>
                  <a:srgbClr val="000000"/>
                </a:solidFill>
                <a:latin typeface="Times New Roman" panose="22635452340000000000" pitchFamily="1"/>
              </a:rPr>
              <a:t>passam</a:t>
            </a:r>
            <a:r>
              <a:rPr lang="en-US" sz="1400" spc="-25" dirty="0">
                <a:solidFill>
                  <a:srgbClr val="000000"/>
                </a:solidFill>
                <a:latin typeface="Times New Roman" panose="22635452340000000000" pitchFamily="1"/>
              </a:rPr>
              <a:t>, </a:t>
            </a:r>
            <a:r>
              <a:rPr lang="en-US" sz="1400" spc="-25" dirty="0" err="1">
                <a:solidFill>
                  <a:srgbClr val="000000"/>
                </a:solidFill>
                <a:latin typeface="Times New Roman" panose="22635452340000000000" pitchFamily="1"/>
              </a:rPr>
              <a:t>portanto</a:t>
            </a:r>
            <a:r>
              <a:rPr lang="en-US" sz="1400" spc="-25" dirty="0">
                <a:solidFill>
                  <a:srgbClr val="000000"/>
                </a:solidFill>
                <a:latin typeface="Times New Roman" panose="22635452340000000000" pitchFamily="1"/>
              </a:rPr>
              <a:t>, a </a:t>
            </a:r>
            <a:r>
              <a:rPr lang="en-US" sz="1400" spc="-25" dirty="0" err="1">
                <a:solidFill>
                  <a:srgbClr val="000000"/>
                </a:solidFill>
                <a:latin typeface="Times New Roman" panose="22635452340000000000" pitchFamily="1"/>
              </a:rPr>
              <a:t>ter</a:t>
            </a:r>
            <a:r>
              <a:rPr lang="en-US" sz="1400" spc="-25" dirty="0">
                <a:solidFill>
                  <a:srgbClr val="000000"/>
                </a:solidFill>
                <a:latin typeface="Times New Roman" panose="22635452340000000000" pitchFamily="1"/>
              </a:rPr>
              <a:t> </a:t>
            </a:r>
            <a:r>
              <a:rPr lang="en-US" sz="1400" spc="-25" dirty="0" err="1">
                <a:solidFill>
                  <a:srgbClr val="000000"/>
                </a:solidFill>
                <a:latin typeface="Times New Roman" panose="22635452340000000000" pitchFamily="1"/>
              </a:rPr>
              <a:t>uma</a:t>
            </a:r>
            <a:r>
              <a:rPr lang="en-US" sz="1400" spc="-25" dirty="0">
                <a:solidFill>
                  <a:srgbClr val="000000"/>
                </a:solidFill>
                <a:latin typeface="Times New Roman" panose="22635452340000000000" pitchFamily="1"/>
              </a:rPr>
              <a:t> </a:t>
            </a:r>
            <a:r>
              <a:rPr lang="en-US" sz="1400" spc="-25" dirty="0" err="1">
                <a:solidFill>
                  <a:srgbClr val="000000"/>
                </a:solidFill>
                <a:latin typeface="Times New Roman" panose="22635452340000000000" pitchFamily="1"/>
              </a:rPr>
              <a:t>repercussão</a:t>
            </a:r>
            <a:r>
              <a:rPr lang="en-US" sz="1400" spc="-25" dirty="0">
                <a:solidFill>
                  <a:srgbClr val="000000"/>
                </a:solidFill>
                <a:latin typeface="Times New Roman" panose="22635452340000000000" pitchFamily="1"/>
              </a:rPr>
              <a:t> </a:t>
            </a:r>
            <a:r>
              <a:rPr lang="en-US" sz="1400" spc="-25" dirty="0" err="1">
                <a:solidFill>
                  <a:srgbClr val="000000"/>
                </a:solidFill>
                <a:latin typeface="Times New Roman" panose="22635452340000000000" pitchFamily="1"/>
              </a:rPr>
              <a:t>futura</a:t>
            </a:r>
            <a:r>
              <a:rPr lang="en-US" sz="1400" spc="-25" dirty="0">
                <a:solidFill>
                  <a:srgbClr val="000000"/>
                </a:solidFill>
                <a:latin typeface="Times New Roman" panose="22635452340000000000" pitchFamily="1"/>
              </a:rPr>
              <a:t>. </a:t>
            </a:r>
            <a:r>
              <a:rPr lang="en-US" sz="1400" spc="-25" dirty="0" err="1">
                <a:solidFill>
                  <a:srgbClr val="000000"/>
                </a:solidFill>
                <a:latin typeface="Times New Roman" panose="22635452340000000000" pitchFamily="1"/>
              </a:rPr>
              <a:t>Assim</a:t>
            </a:r>
            <a:r>
              <a:rPr lang="en-US" sz="1400" spc="-25" dirty="0">
                <a:solidFill>
                  <a:srgbClr val="000000"/>
                </a:solidFill>
                <a:latin typeface="Times New Roman" panose="22635452340000000000" pitchFamily="1"/>
              </a:rPr>
              <a:t>, a </a:t>
            </a:r>
            <a:r>
              <a:rPr lang="en-US" sz="1400" spc="-25" dirty="0" err="1">
                <a:solidFill>
                  <a:srgbClr val="000000"/>
                </a:solidFill>
                <a:latin typeface="Times New Roman" panose="22635452340000000000" pitchFamily="1"/>
              </a:rPr>
              <a:t>uma</a:t>
            </a:r>
            <a:r>
              <a:rPr lang="en-US" sz="1400" spc="-25" dirty="0">
                <a:solidFill>
                  <a:srgbClr val="000000"/>
                </a:solidFill>
                <a:latin typeface="Times New Roman" panose="22635452340000000000" pitchFamily="1"/>
              </a:rPr>
              <a:t> </a:t>
            </a:r>
            <a:r>
              <a:rPr lang="en-US" sz="1400" spc="-25" dirty="0" err="1">
                <a:solidFill>
                  <a:srgbClr val="000000"/>
                </a:solidFill>
                <a:latin typeface="Times New Roman" panose="22635452340000000000" pitchFamily="1"/>
              </a:rPr>
              <a:t>ética</a:t>
            </a:r>
            <a:r>
              <a:rPr lang="en-US" sz="1400" spc="-25" dirty="0">
                <a:solidFill>
                  <a:srgbClr val="000000"/>
                </a:solidFill>
                <a:latin typeface="Times New Roman" panose="22635452340000000000" pitchFamily="1"/>
              </a:rPr>
              <a:t> da </a:t>
            </a:r>
            <a:r>
              <a:rPr lang="en-US" sz="1400" spc="-25" dirty="0" err="1">
                <a:solidFill>
                  <a:srgbClr val="000000"/>
                </a:solidFill>
                <a:latin typeface="Times New Roman" panose="22635452340000000000" pitchFamily="1"/>
              </a:rPr>
              <a:t>contemporaneidade</a:t>
            </a:r>
            <a:r>
              <a:rPr lang="en-US" sz="1400" spc="-25" dirty="0">
                <a:solidFill>
                  <a:srgbClr val="000000"/>
                </a:solidFill>
                <a:latin typeface="Times New Roman" panose="22635452340000000000" pitchFamily="1"/>
              </a:rPr>
              <a:t> </a:t>
            </a:r>
            <a:r>
              <a:rPr lang="en-US" sz="1400" spc="-20" dirty="0" err="1">
                <a:solidFill>
                  <a:srgbClr val="000000"/>
                </a:solidFill>
                <a:latin typeface="Times New Roman" panose="22635452340000000000" pitchFamily="1"/>
              </a:rPr>
              <a:t>adiciona</a:t>
            </a:r>
            <a:r>
              <a:rPr lang="en-US" sz="1400" spc="-20" dirty="0">
                <a:solidFill>
                  <a:srgbClr val="000000"/>
                </a:solidFill>
                <a:latin typeface="Times New Roman" panose="22635452340000000000" pitchFamily="1"/>
              </a:rPr>
              <a:t>-se </a:t>
            </a:r>
            <a:r>
              <a:rPr lang="en-US" sz="1400" spc="-20" dirty="0" err="1">
                <a:solidFill>
                  <a:srgbClr val="000000"/>
                </a:solidFill>
                <a:latin typeface="Times New Roman" panose="22635452340000000000" pitchFamily="1"/>
              </a:rPr>
              <a:t>uma</a:t>
            </a:r>
            <a:r>
              <a:rPr lang="en-US" sz="1400" spc="-20" dirty="0">
                <a:solidFill>
                  <a:srgbClr val="000000"/>
                </a:solidFill>
                <a:latin typeface="Times New Roman" panose="22635452340000000000" pitchFamily="1"/>
              </a:rPr>
              <a:t> </a:t>
            </a:r>
            <a:r>
              <a:rPr lang="en-US" sz="1400" spc="-20" dirty="0" err="1">
                <a:solidFill>
                  <a:srgbClr val="000000"/>
                </a:solidFill>
                <a:latin typeface="Times New Roman" panose="22635452340000000000" pitchFamily="1"/>
              </a:rPr>
              <a:t>ética</a:t>
            </a:r>
            <a:r>
              <a:rPr lang="en-US" sz="1400" spc="-20" dirty="0">
                <a:solidFill>
                  <a:srgbClr val="000000"/>
                </a:solidFill>
                <a:latin typeface="Times New Roman" panose="22635452340000000000" pitchFamily="1"/>
              </a:rPr>
              <a:t> </a:t>
            </a:r>
            <a:r>
              <a:rPr lang="en-US" sz="1400" spc="-20" dirty="0" err="1">
                <a:solidFill>
                  <a:srgbClr val="000000"/>
                </a:solidFill>
                <a:latin typeface="Times New Roman" panose="22635452340000000000" pitchFamily="1"/>
              </a:rPr>
              <a:t>prospectiva</a:t>
            </a:r>
            <a:r>
              <a:rPr lang="en-US" sz="1400" spc="-20" dirty="0">
                <a:solidFill>
                  <a:srgbClr val="000000"/>
                </a:solidFill>
                <a:latin typeface="Times New Roman" panose="22635452340000000000" pitchFamily="1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uiExpand="1" build="p" animBg="1"/>
      <p:bldP spid="65" grpId="0" uiExpand="1" build="p" animBg="1"/>
      <p:bldP spid="66" grpId="0" uiExpand="1" build="p" animBg="1"/>
      <p:bldP spid="67" grpId="0" uiExpand="1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Text Placeholder 77"/>
          <p:cNvSpPr>
            <a:spLocks noGrp="1"/>
          </p:cNvSpPr>
          <p:nvPr>
            <p:ph type="body" idx="4294967295"/>
          </p:nvPr>
        </p:nvSpPr>
        <p:spPr>
          <a:xfrm>
            <a:off x="670536" y="1002323"/>
            <a:ext cx="8027987" cy="762000"/>
          </a:xfrm>
          <a:prstGeom prst="rect">
            <a:avLst/>
          </a:prstGeom>
          <a:solidFill>
            <a:srgbClr val="CCFFFF"/>
          </a:solidFill>
          <a:ln w="0" cmpd="sng">
            <a:noFill/>
            <a:prstDash val="solid"/>
          </a:ln>
        </p:spPr>
        <p:txBody>
          <a:bodyPr vert="horz" lIns="0" tIns="45720" rIns="0" bIns="0" anchor="t"/>
          <a:lstStyle/>
          <a:p>
            <a:pPr marL="91440" marR="91440" indent="0" algn="just">
              <a:lnSpc>
                <a:spcPct val="95999"/>
              </a:lnSpc>
              <a:spcAft>
                <a:spcPts val="0"/>
              </a:spcAft>
              <a:buNone/>
            </a:pPr>
            <a:r>
              <a:rPr lang="en-US" sz="1400" spc="-20" dirty="0" err="1">
                <a:solidFill>
                  <a:srgbClr val="000000"/>
                </a:solidFill>
                <a:latin typeface="Times New Roman" panose="22635452340000000000" pitchFamily="1"/>
              </a:rPr>
              <a:t>Por</a:t>
            </a:r>
            <a:r>
              <a:rPr lang="en-US" sz="1400" spc="-20" dirty="0">
                <a:solidFill>
                  <a:srgbClr val="000000"/>
                </a:solidFill>
                <a:latin typeface="Times New Roman" panose="22635452340000000000" pitchFamily="1"/>
              </a:rPr>
              <a:t> outro </a:t>
            </a:r>
            <a:r>
              <a:rPr lang="en-US" sz="1400" spc="-20" dirty="0" err="1">
                <a:solidFill>
                  <a:srgbClr val="000000"/>
                </a:solidFill>
                <a:latin typeface="Times New Roman" panose="22635452340000000000" pitchFamily="1"/>
              </a:rPr>
              <a:t>lado</a:t>
            </a:r>
            <a:r>
              <a:rPr lang="en-US" sz="1400" spc="-20" dirty="0">
                <a:solidFill>
                  <a:srgbClr val="000000"/>
                </a:solidFill>
                <a:latin typeface="Times New Roman" panose="22635452340000000000" pitchFamily="1"/>
              </a:rPr>
              <a:t>, </a:t>
            </a:r>
            <a:r>
              <a:rPr lang="en-US" sz="1400" spc="-20" dirty="0" err="1">
                <a:solidFill>
                  <a:srgbClr val="000000"/>
                </a:solidFill>
                <a:latin typeface="Times New Roman" panose="22635452340000000000" pitchFamily="1"/>
              </a:rPr>
              <a:t>enquanto</a:t>
            </a:r>
            <a:r>
              <a:rPr lang="en-US" sz="1400" spc="-20" dirty="0">
                <a:solidFill>
                  <a:srgbClr val="000000"/>
                </a:solidFill>
                <a:latin typeface="Times New Roman" panose="22635452340000000000" pitchFamily="1"/>
              </a:rPr>
              <a:t> </a:t>
            </a:r>
            <a:r>
              <a:rPr lang="en-US" sz="1400" spc="-20" dirty="0" err="1">
                <a:solidFill>
                  <a:srgbClr val="000000"/>
                </a:solidFill>
                <a:latin typeface="Times New Roman" panose="22635452340000000000" pitchFamily="1"/>
              </a:rPr>
              <a:t>que</a:t>
            </a:r>
            <a:r>
              <a:rPr lang="en-US" sz="1400" spc="-20" dirty="0">
                <a:solidFill>
                  <a:srgbClr val="000000"/>
                </a:solidFill>
                <a:latin typeface="Times New Roman" panose="22635452340000000000" pitchFamily="1"/>
              </a:rPr>
              <a:t> a </a:t>
            </a:r>
            <a:r>
              <a:rPr lang="en-US" sz="1400" spc="-20" dirty="0" err="1">
                <a:solidFill>
                  <a:srgbClr val="000000"/>
                </a:solidFill>
                <a:latin typeface="Times New Roman" panose="22635452340000000000" pitchFamily="1"/>
              </a:rPr>
              <a:t>ética</a:t>
            </a:r>
            <a:r>
              <a:rPr lang="en-US" sz="1400" spc="-20" dirty="0">
                <a:solidFill>
                  <a:srgbClr val="000000"/>
                </a:solidFill>
                <a:latin typeface="Times New Roman" panose="22635452340000000000" pitchFamily="1"/>
              </a:rPr>
              <a:t> </a:t>
            </a:r>
            <a:r>
              <a:rPr lang="en-US" sz="1400" spc="-20" dirty="0" err="1">
                <a:solidFill>
                  <a:srgbClr val="000000"/>
                </a:solidFill>
                <a:latin typeface="Times New Roman" panose="22635452340000000000" pitchFamily="1"/>
              </a:rPr>
              <a:t>classicamente</a:t>
            </a:r>
            <a:r>
              <a:rPr lang="en-US" sz="1400" spc="-20" dirty="0">
                <a:solidFill>
                  <a:srgbClr val="000000"/>
                </a:solidFill>
                <a:latin typeface="Times New Roman" panose="22635452340000000000" pitchFamily="1"/>
              </a:rPr>
              <a:t> </a:t>
            </a:r>
            <a:r>
              <a:rPr lang="en-US" sz="1400" spc="-20" dirty="0" err="1">
                <a:solidFill>
                  <a:srgbClr val="000000"/>
                </a:solidFill>
                <a:latin typeface="Times New Roman" panose="22635452340000000000" pitchFamily="1"/>
              </a:rPr>
              <a:t>não</a:t>
            </a:r>
            <a:r>
              <a:rPr lang="en-US" sz="1400" spc="-20" dirty="0">
                <a:solidFill>
                  <a:srgbClr val="000000"/>
                </a:solidFill>
                <a:latin typeface="Times New Roman" panose="22635452340000000000" pitchFamily="1"/>
              </a:rPr>
              <a:t> </a:t>
            </a:r>
            <a:r>
              <a:rPr lang="en-US" sz="1400" spc="-20" dirty="0" err="1">
                <a:solidFill>
                  <a:srgbClr val="000000"/>
                </a:solidFill>
                <a:latin typeface="Times New Roman" panose="22635452340000000000" pitchFamily="1"/>
              </a:rPr>
              <a:t>exigia</a:t>
            </a:r>
            <a:r>
              <a:rPr lang="en-US" sz="1400" spc="-20" dirty="0">
                <a:solidFill>
                  <a:srgbClr val="000000"/>
                </a:solidFill>
                <a:latin typeface="Times New Roman" panose="22635452340000000000" pitchFamily="1"/>
              </a:rPr>
              <a:t> um </a:t>
            </a:r>
            <a:r>
              <a:rPr lang="en-US" sz="1400" spc="-20" dirty="0" err="1">
                <a:solidFill>
                  <a:srgbClr val="000000"/>
                </a:solidFill>
                <a:latin typeface="Times New Roman" panose="22635452340000000000" pitchFamily="1"/>
              </a:rPr>
              <a:t>conhecimento</a:t>
            </a:r>
            <a:r>
              <a:rPr lang="en-US" sz="1400" spc="-20" dirty="0">
                <a:solidFill>
                  <a:srgbClr val="000000"/>
                </a:solidFill>
                <a:latin typeface="Times New Roman" panose="22635452340000000000" pitchFamily="1"/>
              </a:rPr>
              <a:t> superior </a:t>
            </a:r>
            <a:r>
              <a:rPr lang="en-US" sz="1400" spc="-20" dirty="0" err="1">
                <a:solidFill>
                  <a:srgbClr val="000000"/>
                </a:solidFill>
                <a:latin typeface="Times New Roman" panose="22635452340000000000" pitchFamily="1"/>
              </a:rPr>
              <a:t>ao</a:t>
            </a:r>
            <a:r>
              <a:rPr lang="en-US" sz="1400" spc="-20" dirty="0">
                <a:solidFill>
                  <a:srgbClr val="000000"/>
                </a:solidFill>
                <a:latin typeface="Times New Roman" panose="22635452340000000000" pitchFamily="1"/>
              </a:rPr>
              <a:t> do </a:t>
            </a:r>
            <a:r>
              <a:rPr lang="en-US" sz="1400" spc="-20" dirty="0" err="1">
                <a:solidFill>
                  <a:srgbClr val="000000"/>
                </a:solidFill>
                <a:latin typeface="Times New Roman" panose="22635452340000000000" pitchFamily="1"/>
              </a:rPr>
              <a:t>senso</a:t>
            </a:r>
            <a:r>
              <a:rPr lang="en-US" sz="1400" spc="-20" dirty="0">
                <a:solidFill>
                  <a:srgbClr val="000000"/>
                </a:solidFill>
                <a:latin typeface="Times New Roman" panose="22635452340000000000" pitchFamily="1"/>
              </a:rPr>
              <a:t> </a:t>
            </a:r>
            <a:r>
              <a:rPr lang="en-US" sz="1400" spc="-25" dirty="0" err="1">
                <a:solidFill>
                  <a:srgbClr val="000000"/>
                </a:solidFill>
                <a:latin typeface="Times New Roman" panose="22635452340000000000" pitchFamily="1"/>
              </a:rPr>
              <a:t>comum</a:t>
            </a:r>
            <a:r>
              <a:rPr lang="en-US" sz="1400" spc="-25" dirty="0">
                <a:solidFill>
                  <a:srgbClr val="000000"/>
                </a:solidFill>
                <a:latin typeface="Times New Roman" panose="22635452340000000000" pitchFamily="1"/>
              </a:rPr>
              <a:t> para </a:t>
            </a:r>
            <a:r>
              <a:rPr lang="en-US" sz="1400" spc="-25" dirty="0" err="1">
                <a:solidFill>
                  <a:srgbClr val="000000"/>
                </a:solidFill>
                <a:latin typeface="Times New Roman" panose="22635452340000000000" pitchFamily="1"/>
              </a:rPr>
              <a:t>decidir</a:t>
            </a:r>
            <a:r>
              <a:rPr lang="en-US" sz="1400" spc="-25" dirty="0">
                <a:solidFill>
                  <a:srgbClr val="000000"/>
                </a:solidFill>
                <a:latin typeface="Times New Roman" panose="22635452340000000000" pitchFamily="1"/>
              </a:rPr>
              <a:t> </a:t>
            </a:r>
            <a:r>
              <a:rPr lang="en-US" sz="1400" spc="-25" dirty="0" err="1">
                <a:solidFill>
                  <a:srgbClr val="000000"/>
                </a:solidFill>
                <a:latin typeface="Times New Roman" panose="22635452340000000000" pitchFamily="1"/>
              </a:rPr>
              <a:t>moralmente</a:t>
            </a:r>
            <a:r>
              <a:rPr lang="en-US" sz="1400" spc="-25" dirty="0">
                <a:solidFill>
                  <a:srgbClr val="000000"/>
                </a:solidFill>
                <a:latin typeface="Times New Roman" panose="22635452340000000000" pitchFamily="1"/>
              </a:rPr>
              <a:t>, as </a:t>
            </a:r>
            <a:r>
              <a:rPr lang="en-US" sz="1400" spc="-25" dirty="0" err="1">
                <a:solidFill>
                  <a:srgbClr val="000000"/>
                </a:solidFill>
                <a:latin typeface="Times New Roman" panose="22635452340000000000" pitchFamily="1"/>
              </a:rPr>
              <a:t>tecnociências</a:t>
            </a:r>
            <a:r>
              <a:rPr lang="en-US" sz="1400" spc="-25" dirty="0">
                <a:solidFill>
                  <a:srgbClr val="000000"/>
                </a:solidFill>
                <a:latin typeface="Times New Roman" panose="22635452340000000000" pitchFamily="1"/>
              </a:rPr>
              <a:t> </a:t>
            </a:r>
            <a:r>
              <a:rPr lang="en-US" sz="1400" spc="-25" dirty="0" err="1">
                <a:solidFill>
                  <a:srgbClr val="000000"/>
                </a:solidFill>
                <a:latin typeface="Times New Roman" panose="22635452340000000000" pitchFamily="1"/>
              </a:rPr>
              <a:t>vêm</a:t>
            </a:r>
            <a:r>
              <a:rPr lang="en-US" sz="1400" spc="-25" dirty="0">
                <a:solidFill>
                  <a:srgbClr val="000000"/>
                </a:solidFill>
                <a:latin typeface="Times New Roman" panose="22635452340000000000" pitchFamily="1"/>
              </a:rPr>
              <a:t> </a:t>
            </a:r>
            <a:r>
              <a:rPr lang="en-US" sz="1400" spc="-25" dirty="0" err="1">
                <a:solidFill>
                  <a:srgbClr val="000000"/>
                </a:solidFill>
                <a:latin typeface="Times New Roman" panose="22635452340000000000" pitchFamily="1"/>
              </a:rPr>
              <a:t>colocar</a:t>
            </a:r>
            <a:r>
              <a:rPr lang="en-US" sz="1400" spc="-25" dirty="0">
                <a:solidFill>
                  <a:srgbClr val="000000"/>
                </a:solidFill>
                <a:latin typeface="Times New Roman" panose="22635452340000000000" pitchFamily="1"/>
              </a:rPr>
              <a:t> </a:t>
            </a:r>
            <a:r>
              <a:rPr lang="en-US" sz="1400" spc="-25" dirty="0" err="1">
                <a:solidFill>
                  <a:srgbClr val="000000"/>
                </a:solidFill>
                <a:latin typeface="Times New Roman" panose="22635452340000000000" pitchFamily="1"/>
              </a:rPr>
              <a:t>problemas</a:t>
            </a:r>
            <a:r>
              <a:rPr lang="en-US" sz="1400" spc="-25" dirty="0">
                <a:solidFill>
                  <a:srgbClr val="000000"/>
                </a:solidFill>
                <a:latin typeface="Times New Roman" panose="22635452340000000000" pitchFamily="1"/>
              </a:rPr>
              <a:t> </a:t>
            </a:r>
            <a:r>
              <a:rPr lang="en-US" sz="1400" spc="-25" dirty="0" err="1">
                <a:solidFill>
                  <a:srgbClr val="000000"/>
                </a:solidFill>
                <a:latin typeface="Times New Roman" panose="22635452340000000000" pitchFamily="1"/>
              </a:rPr>
              <a:t>éticos</a:t>
            </a:r>
            <a:r>
              <a:rPr lang="en-US" sz="1400" spc="-25" dirty="0">
                <a:solidFill>
                  <a:srgbClr val="000000"/>
                </a:solidFill>
                <a:latin typeface="Times New Roman" panose="22635452340000000000" pitchFamily="1"/>
              </a:rPr>
              <a:t> </a:t>
            </a:r>
            <a:r>
              <a:rPr lang="en-US" sz="1400" spc="-25" dirty="0" err="1">
                <a:solidFill>
                  <a:srgbClr val="000000"/>
                </a:solidFill>
                <a:latin typeface="Times New Roman" panose="22635452340000000000" pitchFamily="1"/>
              </a:rPr>
              <a:t>cuja</a:t>
            </a:r>
            <a:r>
              <a:rPr lang="en-US" sz="1400" spc="-25" dirty="0">
                <a:solidFill>
                  <a:srgbClr val="000000"/>
                </a:solidFill>
                <a:latin typeface="Times New Roman" panose="22635452340000000000" pitchFamily="1"/>
              </a:rPr>
              <a:t> </a:t>
            </a:r>
            <a:r>
              <a:rPr lang="en-US" sz="1400" spc="-25" dirty="0" err="1">
                <a:solidFill>
                  <a:srgbClr val="000000"/>
                </a:solidFill>
                <a:latin typeface="Times New Roman" panose="22635452340000000000" pitchFamily="1"/>
              </a:rPr>
              <a:t>compreensão</a:t>
            </a:r>
            <a:r>
              <a:rPr lang="en-US" sz="1400" spc="-25" dirty="0">
                <a:solidFill>
                  <a:srgbClr val="000000"/>
                </a:solidFill>
                <a:latin typeface="Times New Roman" panose="22635452340000000000" pitchFamily="1"/>
              </a:rPr>
              <a:t> </a:t>
            </a:r>
            <a:r>
              <a:rPr lang="en-US" sz="1400" spc="-25" dirty="0" err="1">
                <a:solidFill>
                  <a:srgbClr val="000000"/>
                </a:solidFill>
                <a:latin typeface="Times New Roman" panose="22635452340000000000" pitchFamily="1"/>
              </a:rPr>
              <a:t>exige</a:t>
            </a:r>
            <a:r>
              <a:rPr lang="en-US" sz="1400" spc="-25" dirty="0">
                <a:solidFill>
                  <a:srgbClr val="000000"/>
                </a:solidFill>
                <a:latin typeface="Times New Roman" panose="22635452340000000000" pitchFamily="1"/>
              </a:rPr>
              <a:t> </a:t>
            </a:r>
            <a:r>
              <a:rPr lang="en-US" sz="1400" spc="-20" dirty="0" err="1">
                <a:solidFill>
                  <a:srgbClr val="000000"/>
                </a:solidFill>
                <a:latin typeface="Times New Roman" panose="22635452340000000000" pitchFamily="1"/>
              </a:rPr>
              <a:t>conhecimentos</a:t>
            </a:r>
            <a:r>
              <a:rPr lang="en-US" sz="1400" spc="-20" dirty="0">
                <a:solidFill>
                  <a:srgbClr val="000000"/>
                </a:solidFill>
                <a:latin typeface="Times New Roman" panose="22635452340000000000" pitchFamily="1"/>
              </a:rPr>
              <a:t> </a:t>
            </a:r>
            <a:r>
              <a:rPr lang="en-US" sz="1400" spc="-20" dirty="0" err="1">
                <a:solidFill>
                  <a:srgbClr val="000000"/>
                </a:solidFill>
                <a:latin typeface="Times New Roman" panose="22635452340000000000" pitchFamily="1"/>
              </a:rPr>
              <a:t>científicos</a:t>
            </a:r>
            <a:r>
              <a:rPr lang="en-US" sz="1400" spc="-20" dirty="0">
                <a:solidFill>
                  <a:srgbClr val="000000"/>
                </a:solidFill>
                <a:latin typeface="Times New Roman" panose="22635452340000000000" pitchFamily="1"/>
              </a:rPr>
              <a:t>. </a:t>
            </a:r>
          </a:p>
        </p:txBody>
      </p:sp>
      <p:sp>
        <p:nvSpPr>
          <p:cNvPr id="79" name="Text Placeholder 78"/>
          <p:cNvSpPr>
            <a:spLocks noGrp="1"/>
          </p:cNvSpPr>
          <p:nvPr>
            <p:ph type="body" idx="4294967295"/>
          </p:nvPr>
        </p:nvSpPr>
        <p:spPr>
          <a:xfrm>
            <a:off x="670536" y="2600630"/>
            <a:ext cx="8027987" cy="520700"/>
          </a:xfrm>
          <a:prstGeom prst="rect">
            <a:avLst/>
          </a:prstGeom>
          <a:solidFill>
            <a:srgbClr val="CCFFFF"/>
          </a:solidFill>
          <a:ln w="0" cmpd="sng">
            <a:noFill/>
            <a:prstDash val="solid"/>
          </a:ln>
        </p:spPr>
        <p:txBody>
          <a:bodyPr vert="horz" lIns="0" tIns="45720" rIns="0" bIns="0" anchor="t"/>
          <a:lstStyle/>
          <a:p>
            <a:pPr marL="91440" marR="91440" indent="0" algn="just">
              <a:lnSpc>
                <a:spcPct val="95999"/>
              </a:lnSpc>
              <a:spcAft>
                <a:spcPts val="0"/>
              </a:spcAft>
              <a:buNone/>
            </a:pPr>
            <a:r>
              <a:rPr lang="en-US" sz="1400" spc="-35" dirty="0" err="1">
                <a:solidFill>
                  <a:srgbClr val="000000"/>
                </a:solidFill>
                <a:latin typeface="Times New Roman" panose="22635452340000000000" pitchFamily="1"/>
              </a:rPr>
              <a:t>Finalmente</a:t>
            </a:r>
            <a:r>
              <a:rPr lang="en-US" sz="1400" spc="-35" dirty="0">
                <a:solidFill>
                  <a:srgbClr val="000000"/>
                </a:solidFill>
                <a:latin typeface="Times New Roman" panose="22635452340000000000" pitchFamily="1"/>
              </a:rPr>
              <a:t>, é de </a:t>
            </a:r>
            <a:r>
              <a:rPr lang="en-US" sz="1400" spc="-35" dirty="0" err="1">
                <a:solidFill>
                  <a:srgbClr val="000000"/>
                </a:solidFill>
                <a:latin typeface="Times New Roman" panose="22635452340000000000" pitchFamily="1"/>
              </a:rPr>
              <a:t>notar</a:t>
            </a:r>
            <a:r>
              <a:rPr lang="en-US" sz="1400" spc="-35" dirty="0">
                <a:solidFill>
                  <a:srgbClr val="000000"/>
                </a:solidFill>
                <a:latin typeface="Times New Roman" panose="22635452340000000000" pitchFamily="1"/>
              </a:rPr>
              <a:t> </a:t>
            </a:r>
            <a:r>
              <a:rPr lang="en-US" sz="1400" spc="-35" dirty="0" err="1">
                <a:solidFill>
                  <a:srgbClr val="000000"/>
                </a:solidFill>
                <a:latin typeface="Times New Roman" panose="22635452340000000000" pitchFamily="1"/>
              </a:rPr>
              <a:t>que</a:t>
            </a:r>
            <a:r>
              <a:rPr lang="en-US" sz="1400" spc="-35" dirty="0">
                <a:solidFill>
                  <a:srgbClr val="000000"/>
                </a:solidFill>
                <a:latin typeface="Times New Roman" panose="22635452340000000000" pitchFamily="1"/>
              </a:rPr>
              <a:t> </a:t>
            </a:r>
            <a:r>
              <a:rPr lang="en-US" sz="1400" spc="-35" dirty="0" err="1">
                <a:solidFill>
                  <a:srgbClr val="000000"/>
                </a:solidFill>
                <a:latin typeface="Times New Roman" panose="22635452340000000000" pitchFamily="1"/>
              </a:rPr>
              <a:t>são</a:t>
            </a:r>
            <a:r>
              <a:rPr lang="en-US" sz="1400" spc="-35" dirty="0">
                <a:solidFill>
                  <a:srgbClr val="000000"/>
                </a:solidFill>
                <a:latin typeface="Times New Roman" panose="22635452340000000000" pitchFamily="1"/>
              </a:rPr>
              <a:t> as </a:t>
            </a:r>
            <a:r>
              <a:rPr lang="en-US" sz="1400" spc="-35" dirty="0" err="1">
                <a:solidFill>
                  <a:srgbClr val="000000"/>
                </a:solidFill>
                <a:latin typeface="Times New Roman" panose="22635452340000000000" pitchFamily="1"/>
              </a:rPr>
              <a:t>características</a:t>
            </a:r>
            <a:r>
              <a:rPr lang="en-US" sz="1400" spc="-35" dirty="0">
                <a:solidFill>
                  <a:srgbClr val="000000"/>
                </a:solidFill>
                <a:latin typeface="Times New Roman" panose="22635452340000000000" pitchFamily="1"/>
              </a:rPr>
              <a:t> </a:t>
            </a:r>
            <a:r>
              <a:rPr lang="en-US" sz="1400" spc="-35" dirty="0" err="1">
                <a:solidFill>
                  <a:srgbClr val="000000"/>
                </a:solidFill>
                <a:latin typeface="Times New Roman" panose="22635452340000000000" pitchFamily="1"/>
              </a:rPr>
              <a:t>anteriormente</a:t>
            </a:r>
            <a:r>
              <a:rPr lang="en-US" sz="1400" spc="-35" dirty="0">
                <a:solidFill>
                  <a:srgbClr val="000000"/>
                </a:solidFill>
                <a:latin typeface="Times New Roman" panose="22635452340000000000" pitchFamily="1"/>
              </a:rPr>
              <a:t> </a:t>
            </a:r>
            <a:r>
              <a:rPr lang="en-US" sz="1400" spc="-35" dirty="0" err="1">
                <a:solidFill>
                  <a:srgbClr val="000000"/>
                </a:solidFill>
                <a:latin typeface="Times New Roman" panose="22635452340000000000" pitchFamily="1"/>
              </a:rPr>
              <a:t>referidas</a:t>
            </a:r>
            <a:r>
              <a:rPr lang="en-US" sz="1400" spc="-35" dirty="0">
                <a:solidFill>
                  <a:srgbClr val="000000"/>
                </a:solidFill>
                <a:latin typeface="Times New Roman" panose="22635452340000000000" pitchFamily="1"/>
              </a:rPr>
              <a:t> das </a:t>
            </a:r>
            <a:r>
              <a:rPr lang="en-US" sz="1400" spc="-35" dirty="0" err="1">
                <a:solidFill>
                  <a:srgbClr val="000000"/>
                </a:solidFill>
                <a:latin typeface="Times New Roman" panose="22635452340000000000" pitchFamily="1"/>
              </a:rPr>
              <a:t>tecnociências</a:t>
            </a:r>
            <a:r>
              <a:rPr lang="en-US" sz="1400" spc="-35" dirty="0">
                <a:solidFill>
                  <a:srgbClr val="000000"/>
                </a:solidFill>
                <a:latin typeface="Times New Roman" panose="22635452340000000000" pitchFamily="1"/>
              </a:rPr>
              <a:t> </a:t>
            </a:r>
            <a:r>
              <a:rPr lang="en-US" sz="1400" spc="-35" dirty="0" err="1">
                <a:solidFill>
                  <a:srgbClr val="000000"/>
                </a:solidFill>
                <a:latin typeface="Times New Roman" panose="22635452340000000000" pitchFamily="1"/>
              </a:rPr>
              <a:t>que</a:t>
            </a:r>
            <a:r>
              <a:rPr lang="en-US" sz="1400" spc="-35" dirty="0">
                <a:solidFill>
                  <a:srgbClr val="000000"/>
                </a:solidFill>
                <a:latin typeface="Times New Roman" panose="22635452340000000000" pitchFamily="1"/>
              </a:rPr>
              <a:t> </a:t>
            </a:r>
            <a:r>
              <a:rPr lang="en-US" sz="1400" spc="-35" dirty="0" err="1">
                <a:solidFill>
                  <a:srgbClr val="000000"/>
                </a:solidFill>
                <a:latin typeface="Times New Roman" panose="22635452340000000000" pitchFamily="1"/>
              </a:rPr>
              <a:t>levam</a:t>
            </a:r>
            <a:r>
              <a:rPr lang="en-US" sz="1400" spc="-35" dirty="0">
                <a:solidFill>
                  <a:srgbClr val="000000"/>
                </a:solidFill>
                <a:latin typeface="Times New Roman" panose="22635452340000000000" pitchFamily="1"/>
              </a:rPr>
              <a:t> </a:t>
            </a:r>
            <a:r>
              <a:rPr lang="en-US" sz="1400" spc="-35" dirty="0" err="1">
                <a:solidFill>
                  <a:srgbClr val="000000"/>
                </a:solidFill>
                <a:latin typeface="Times New Roman" panose="22635452340000000000" pitchFamily="1"/>
              </a:rPr>
              <a:t>ao</a:t>
            </a:r>
            <a:r>
              <a:rPr lang="en-US" sz="1400" spc="-35" dirty="0">
                <a:solidFill>
                  <a:srgbClr val="000000"/>
                </a:solidFill>
                <a:latin typeface="Times New Roman" panose="22635452340000000000" pitchFamily="1"/>
              </a:rPr>
              <a:t> </a:t>
            </a:r>
            <a:r>
              <a:rPr lang="en-US" sz="1400" spc="-25" dirty="0" err="1">
                <a:solidFill>
                  <a:srgbClr val="000000"/>
                </a:solidFill>
                <a:latin typeface="Times New Roman" panose="22635452340000000000" pitchFamily="1"/>
              </a:rPr>
              <a:t>aparecimento</a:t>
            </a:r>
            <a:r>
              <a:rPr lang="en-US" sz="1400" spc="-25" dirty="0">
                <a:solidFill>
                  <a:srgbClr val="000000"/>
                </a:solidFill>
                <a:latin typeface="Times New Roman" panose="22635452340000000000" pitchFamily="1"/>
              </a:rPr>
              <a:t> de </a:t>
            </a:r>
            <a:r>
              <a:rPr lang="en-US" sz="1400" spc="-25" dirty="0" err="1">
                <a:solidFill>
                  <a:srgbClr val="000000"/>
                </a:solidFill>
                <a:latin typeface="Times New Roman" panose="22635452340000000000" pitchFamily="1"/>
              </a:rPr>
              <a:t>uma</a:t>
            </a:r>
            <a:r>
              <a:rPr lang="en-US" sz="1400" spc="-25" dirty="0">
                <a:solidFill>
                  <a:srgbClr val="000000"/>
                </a:solidFill>
                <a:latin typeface="Times New Roman" panose="22635452340000000000" pitchFamily="1"/>
              </a:rPr>
              <a:t> </a:t>
            </a:r>
            <a:r>
              <a:rPr lang="en-US" sz="1400" spc="-25" dirty="0" err="1">
                <a:solidFill>
                  <a:srgbClr val="000000"/>
                </a:solidFill>
                <a:latin typeface="Times New Roman" panose="22635452340000000000" pitchFamily="1"/>
              </a:rPr>
              <a:t>ética</a:t>
            </a:r>
            <a:r>
              <a:rPr lang="en-US" sz="1400" spc="-25" dirty="0">
                <a:solidFill>
                  <a:srgbClr val="000000"/>
                </a:solidFill>
                <a:latin typeface="Times New Roman" panose="22635452340000000000" pitchFamily="1"/>
              </a:rPr>
              <a:t> </a:t>
            </a:r>
            <a:r>
              <a:rPr lang="en-US" sz="1400" spc="-25" dirty="0" err="1">
                <a:solidFill>
                  <a:srgbClr val="000000"/>
                </a:solidFill>
                <a:latin typeface="Times New Roman" panose="22635452340000000000" pitchFamily="1"/>
              </a:rPr>
              <a:t>ecocêntrica</a:t>
            </a:r>
            <a:r>
              <a:rPr lang="en-US" sz="1400" spc="-25" dirty="0">
                <a:solidFill>
                  <a:srgbClr val="000000"/>
                </a:solidFill>
                <a:latin typeface="Times New Roman" panose="22635452340000000000" pitchFamily="1"/>
              </a:rPr>
              <a:t>, </a:t>
            </a:r>
            <a:r>
              <a:rPr lang="en-US" sz="1400" spc="-25" dirty="0" err="1">
                <a:solidFill>
                  <a:srgbClr val="000000"/>
                </a:solidFill>
                <a:latin typeface="Times New Roman" panose="22635452340000000000" pitchFamily="1"/>
              </a:rPr>
              <a:t>em</a:t>
            </a:r>
            <a:r>
              <a:rPr lang="en-US" sz="1400" spc="-25" dirty="0">
                <a:solidFill>
                  <a:srgbClr val="000000"/>
                </a:solidFill>
                <a:latin typeface="Times New Roman" panose="22635452340000000000" pitchFamily="1"/>
              </a:rPr>
              <a:t> </a:t>
            </a:r>
            <a:r>
              <a:rPr lang="en-US" sz="1400" spc="-25" dirty="0" err="1">
                <a:solidFill>
                  <a:srgbClr val="000000"/>
                </a:solidFill>
                <a:latin typeface="Times New Roman" panose="22635452340000000000" pitchFamily="1"/>
              </a:rPr>
              <a:t>contraposição</a:t>
            </a:r>
            <a:r>
              <a:rPr lang="en-US" sz="1400" spc="-25" dirty="0">
                <a:solidFill>
                  <a:srgbClr val="000000"/>
                </a:solidFill>
                <a:latin typeface="Times New Roman" panose="22635452340000000000" pitchFamily="1"/>
              </a:rPr>
              <a:t> a </a:t>
            </a:r>
            <a:r>
              <a:rPr lang="en-US" sz="1400" spc="-25" dirty="0" err="1">
                <a:solidFill>
                  <a:srgbClr val="000000"/>
                </a:solidFill>
                <a:latin typeface="Times New Roman" panose="22635452340000000000" pitchFamily="1"/>
              </a:rPr>
              <a:t>uma</a:t>
            </a:r>
            <a:r>
              <a:rPr lang="en-US" sz="1400" spc="-25" dirty="0">
                <a:solidFill>
                  <a:srgbClr val="000000"/>
                </a:solidFill>
                <a:latin typeface="Times New Roman" panose="22635452340000000000" pitchFamily="1"/>
              </a:rPr>
              <a:t> </a:t>
            </a:r>
            <a:r>
              <a:rPr lang="en-US" sz="1400" spc="-25" dirty="0" err="1">
                <a:solidFill>
                  <a:srgbClr val="000000"/>
                </a:solidFill>
                <a:latin typeface="Times New Roman" panose="22635452340000000000" pitchFamily="1"/>
              </a:rPr>
              <a:t>ética</a:t>
            </a:r>
            <a:r>
              <a:rPr lang="en-US" sz="1400" spc="-25" dirty="0">
                <a:solidFill>
                  <a:srgbClr val="000000"/>
                </a:solidFill>
                <a:latin typeface="Times New Roman" panose="22635452340000000000" pitchFamily="1"/>
              </a:rPr>
              <a:t> </a:t>
            </a:r>
            <a:r>
              <a:rPr lang="en-US" sz="1400" spc="-25" dirty="0" err="1">
                <a:solidFill>
                  <a:srgbClr val="000000"/>
                </a:solidFill>
                <a:latin typeface="Times New Roman" panose="22635452340000000000" pitchFamily="1"/>
              </a:rPr>
              <a:t>clássica</a:t>
            </a:r>
            <a:r>
              <a:rPr lang="en-US" sz="1400" spc="-25" dirty="0">
                <a:solidFill>
                  <a:srgbClr val="000000"/>
                </a:solidFill>
                <a:latin typeface="Times New Roman" panose="22635452340000000000" pitchFamily="1"/>
              </a:rPr>
              <a:t> </a:t>
            </a:r>
            <a:r>
              <a:rPr lang="en-US" sz="1400" spc="-25" dirty="0" err="1">
                <a:solidFill>
                  <a:srgbClr val="000000"/>
                </a:solidFill>
                <a:latin typeface="Times New Roman" panose="22635452340000000000" pitchFamily="1"/>
              </a:rPr>
              <a:t>antropocêntrica</a:t>
            </a:r>
            <a:r>
              <a:rPr lang="en-US" sz="1400" spc="-25" dirty="0">
                <a:solidFill>
                  <a:srgbClr val="000000"/>
                </a:solidFill>
                <a:latin typeface="Times New Roman" panose="22635452340000000000" pitchFamily="1"/>
              </a:rPr>
              <a:t>. </a:t>
            </a:r>
          </a:p>
        </p:txBody>
      </p:sp>
      <p:sp>
        <p:nvSpPr>
          <p:cNvPr id="80" name="Text Placeholder 79"/>
          <p:cNvSpPr>
            <a:spLocks noGrp="1"/>
          </p:cNvSpPr>
          <p:nvPr>
            <p:ph type="body" idx="4294967295"/>
          </p:nvPr>
        </p:nvSpPr>
        <p:spPr>
          <a:xfrm>
            <a:off x="667361" y="3799834"/>
            <a:ext cx="8031162" cy="520700"/>
          </a:xfrm>
          <a:prstGeom prst="rect">
            <a:avLst/>
          </a:prstGeom>
          <a:solidFill>
            <a:srgbClr val="CCFFFF"/>
          </a:solidFill>
          <a:ln w="0" cmpd="sng">
            <a:noFill/>
            <a:prstDash val="solid"/>
          </a:ln>
        </p:spPr>
        <p:txBody>
          <a:bodyPr vert="horz" lIns="0" tIns="45720" rIns="0" bIns="0" anchor="t"/>
          <a:lstStyle/>
          <a:p>
            <a:pPr marL="91440" marR="91440" indent="0" algn="just">
              <a:lnSpc>
                <a:spcPct val="95999"/>
              </a:lnSpc>
              <a:spcAft>
                <a:spcPts val="0"/>
              </a:spcAft>
              <a:buNone/>
            </a:pPr>
            <a:r>
              <a:rPr lang="en-US" sz="1400" spc="-20" dirty="0" err="1">
                <a:solidFill>
                  <a:srgbClr val="000000"/>
                </a:solidFill>
                <a:latin typeface="Times New Roman" panose="22635452340000000000" pitchFamily="1"/>
              </a:rPr>
              <a:t>Por</a:t>
            </a:r>
            <a:r>
              <a:rPr lang="en-US" sz="1400" spc="-20" dirty="0">
                <a:solidFill>
                  <a:srgbClr val="000000"/>
                </a:solidFill>
                <a:latin typeface="Times New Roman" panose="22635452340000000000" pitchFamily="1"/>
              </a:rPr>
              <a:t> </a:t>
            </a:r>
            <a:r>
              <a:rPr lang="en-US" sz="1400" spc="-20" dirty="0" err="1">
                <a:solidFill>
                  <a:srgbClr val="000000"/>
                </a:solidFill>
                <a:latin typeface="Times New Roman" panose="22635452340000000000" pitchFamily="1"/>
              </a:rPr>
              <a:t>tudo</a:t>
            </a:r>
            <a:r>
              <a:rPr lang="en-US" sz="1400" spc="-20" dirty="0">
                <a:solidFill>
                  <a:srgbClr val="000000"/>
                </a:solidFill>
                <a:latin typeface="Times New Roman" panose="22635452340000000000" pitchFamily="1"/>
              </a:rPr>
              <a:t> </a:t>
            </a:r>
            <a:r>
              <a:rPr lang="en-US" sz="1400" spc="-20" dirty="0" err="1">
                <a:solidFill>
                  <a:srgbClr val="000000"/>
                </a:solidFill>
                <a:latin typeface="Times New Roman" panose="22635452340000000000" pitchFamily="1"/>
              </a:rPr>
              <a:t>isto</a:t>
            </a:r>
            <a:r>
              <a:rPr lang="en-US" sz="1400" spc="-20" dirty="0">
                <a:solidFill>
                  <a:srgbClr val="000000"/>
                </a:solidFill>
                <a:latin typeface="Times New Roman" panose="22635452340000000000" pitchFamily="1"/>
              </a:rPr>
              <a:t>, tem </a:t>
            </a:r>
            <a:r>
              <a:rPr lang="en-US" sz="1400" spc="-20" dirty="0" err="1">
                <a:solidFill>
                  <a:srgbClr val="000000"/>
                </a:solidFill>
                <a:latin typeface="Times New Roman" panose="22635452340000000000" pitchFamily="1"/>
              </a:rPr>
              <a:t>sido</a:t>
            </a:r>
            <a:r>
              <a:rPr lang="en-US" sz="1400" spc="-20" dirty="0">
                <a:solidFill>
                  <a:srgbClr val="000000"/>
                </a:solidFill>
                <a:latin typeface="Times New Roman" panose="22635452340000000000" pitchFamily="1"/>
              </a:rPr>
              <a:t> </a:t>
            </a:r>
            <a:r>
              <a:rPr lang="en-US" sz="1400" spc="-20" dirty="0" err="1">
                <a:solidFill>
                  <a:srgbClr val="000000"/>
                </a:solidFill>
                <a:latin typeface="Times New Roman" panose="22635452340000000000" pitchFamily="1"/>
              </a:rPr>
              <a:t>proposto</a:t>
            </a:r>
            <a:r>
              <a:rPr lang="en-US" sz="1400" spc="-20" dirty="0">
                <a:solidFill>
                  <a:srgbClr val="000000"/>
                </a:solidFill>
                <a:latin typeface="Times New Roman" panose="22635452340000000000" pitchFamily="1"/>
              </a:rPr>
              <a:t> </a:t>
            </a:r>
            <a:r>
              <a:rPr lang="en-US" sz="1400" spc="-20" dirty="0" err="1">
                <a:solidFill>
                  <a:srgbClr val="000000"/>
                </a:solidFill>
                <a:latin typeface="Times New Roman" panose="22635452340000000000" pitchFamily="1"/>
              </a:rPr>
              <a:t>que</a:t>
            </a:r>
            <a:r>
              <a:rPr lang="en-US" sz="1400" spc="-20" dirty="0">
                <a:solidFill>
                  <a:srgbClr val="000000"/>
                </a:solidFill>
                <a:latin typeface="Times New Roman" panose="22635452340000000000" pitchFamily="1"/>
              </a:rPr>
              <a:t> a </a:t>
            </a:r>
            <a:r>
              <a:rPr lang="en-US" sz="1400" spc="-20" dirty="0" err="1">
                <a:solidFill>
                  <a:srgbClr val="000000"/>
                </a:solidFill>
                <a:latin typeface="Times New Roman" panose="22635452340000000000" pitchFamily="1"/>
              </a:rPr>
              <a:t>sociedade</a:t>
            </a:r>
            <a:r>
              <a:rPr lang="en-US" sz="1400" spc="-20" dirty="0">
                <a:solidFill>
                  <a:srgbClr val="000000"/>
                </a:solidFill>
                <a:latin typeface="Times New Roman" panose="22635452340000000000" pitchFamily="1"/>
              </a:rPr>
              <a:t> </a:t>
            </a:r>
            <a:r>
              <a:rPr lang="en-US" sz="1400" spc="-20" dirty="0" err="1">
                <a:solidFill>
                  <a:srgbClr val="000000"/>
                </a:solidFill>
                <a:latin typeface="Times New Roman" panose="22635452340000000000" pitchFamily="1"/>
              </a:rPr>
              <a:t>tecnocientífica</a:t>
            </a:r>
            <a:r>
              <a:rPr lang="en-US" sz="1400" spc="-20" dirty="0">
                <a:solidFill>
                  <a:srgbClr val="000000"/>
                </a:solidFill>
                <a:latin typeface="Times New Roman" panose="22635452340000000000" pitchFamily="1"/>
              </a:rPr>
              <a:t> </a:t>
            </a:r>
            <a:r>
              <a:rPr lang="en-US" sz="1400" spc="-20" dirty="0" err="1">
                <a:solidFill>
                  <a:srgbClr val="000000"/>
                </a:solidFill>
                <a:latin typeface="Times New Roman" panose="22635452340000000000" pitchFamily="1"/>
              </a:rPr>
              <a:t>não</a:t>
            </a:r>
            <a:r>
              <a:rPr lang="en-US" sz="1400" spc="-20" dirty="0">
                <a:solidFill>
                  <a:srgbClr val="000000"/>
                </a:solidFill>
                <a:latin typeface="Times New Roman" panose="22635452340000000000" pitchFamily="1"/>
              </a:rPr>
              <a:t> </a:t>
            </a:r>
            <a:r>
              <a:rPr lang="en-US" sz="1400" spc="-20" dirty="0" err="1">
                <a:solidFill>
                  <a:srgbClr val="000000"/>
                </a:solidFill>
                <a:latin typeface="Times New Roman" panose="22635452340000000000" pitchFamily="1"/>
              </a:rPr>
              <a:t>coloca</a:t>
            </a:r>
            <a:r>
              <a:rPr lang="en-US" sz="1400" spc="-20" dirty="0">
                <a:solidFill>
                  <a:srgbClr val="000000"/>
                </a:solidFill>
                <a:latin typeface="Times New Roman" panose="22635452340000000000" pitchFamily="1"/>
              </a:rPr>
              <a:t> </a:t>
            </a:r>
            <a:r>
              <a:rPr lang="en-US" sz="1400" spc="-20" dirty="0" err="1">
                <a:solidFill>
                  <a:srgbClr val="000000"/>
                </a:solidFill>
                <a:latin typeface="Times New Roman" panose="22635452340000000000" pitchFamily="1"/>
              </a:rPr>
              <a:t>apenas</a:t>
            </a:r>
            <a:r>
              <a:rPr lang="en-US" sz="1400" spc="-20" dirty="0">
                <a:solidFill>
                  <a:srgbClr val="000000"/>
                </a:solidFill>
                <a:latin typeface="Times New Roman" panose="22635452340000000000" pitchFamily="1"/>
              </a:rPr>
              <a:t> </a:t>
            </a:r>
            <a:r>
              <a:rPr lang="en-US" sz="1400" spc="-20" dirty="0" err="1">
                <a:solidFill>
                  <a:srgbClr val="000000"/>
                </a:solidFill>
                <a:latin typeface="Times New Roman" panose="22635452340000000000" pitchFamily="1"/>
              </a:rPr>
              <a:t>novos</a:t>
            </a:r>
            <a:r>
              <a:rPr lang="en-US" sz="1400" spc="-20" dirty="0">
                <a:solidFill>
                  <a:srgbClr val="000000"/>
                </a:solidFill>
                <a:latin typeface="Times New Roman" panose="22635452340000000000" pitchFamily="1"/>
              </a:rPr>
              <a:t> </a:t>
            </a:r>
            <a:r>
              <a:rPr lang="en-US" sz="1400" spc="-20" dirty="0" err="1">
                <a:solidFill>
                  <a:srgbClr val="000000"/>
                </a:solidFill>
                <a:latin typeface="Times New Roman" panose="22635452340000000000" pitchFamily="1"/>
              </a:rPr>
              <a:t>problemas</a:t>
            </a:r>
            <a:r>
              <a:rPr lang="en-US" sz="1400" spc="-20" dirty="0">
                <a:solidFill>
                  <a:srgbClr val="000000"/>
                </a:solidFill>
                <a:latin typeface="Times New Roman" panose="22635452340000000000" pitchFamily="1"/>
              </a:rPr>
              <a:t> </a:t>
            </a:r>
            <a:r>
              <a:rPr lang="en-US" sz="1400" spc="-20" dirty="0" err="1">
                <a:solidFill>
                  <a:srgbClr val="000000"/>
                </a:solidFill>
                <a:latin typeface="Times New Roman" panose="22635452340000000000" pitchFamily="1"/>
              </a:rPr>
              <a:t>às</a:t>
            </a:r>
            <a:r>
              <a:rPr lang="en-US" sz="1400" spc="-20" dirty="0">
                <a:solidFill>
                  <a:srgbClr val="000000"/>
                </a:solidFill>
                <a:latin typeface="Times New Roman" panose="22635452340000000000" pitchFamily="1"/>
              </a:rPr>
              <a:t> </a:t>
            </a:r>
            <a:r>
              <a:rPr lang="en-US" sz="1400" spc="-20" dirty="0" err="1">
                <a:solidFill>
                  <a:srgbClr val="000000"/>
                </a:solidFill>
                <a:latin typeface="Times New Roman" panose="22635452340000000000" pitchFamily="1"/>
              </a:rPr>
              <a:t>éticas</a:t>
            </a:r>
            <a:r>
              <a:rPr lang="en-US" sz="1400" spc="-20" dirty="0">
                <a:solidFill>
                  <a:srgbClr val="000000"/>
                </a:solidFill>
                <a:latin typeface="Times New Roman" panose="22635452340000000000" pitchFamily="1"/>
              </a:rPr>
              <a:t> </a:t>
            </a:r>
            <a:r>
              <a:rPr lang="en-US" sz="1400" spc="-20" dirty="0" err="1">
                <a:solidFill>
                  <a:srgbClr val="000000"/>
                </a:solidFill>
                <a:latin typeface="Times New Roman" panose="22635452340000000000" pitchFamily="1"/>
              </a:rPr>
              <a:t>clássicas</a:t>
            </a:r>
            <a:r>
              <a:rPr lang="en-US" sz="1400" spc="-20" dirty="0">
                <a:solidFill>
                  <a:srgbClr val="000000"/>
                </a:solidFill>
                <a:latin typeface="Times New Roman" panose="22635452340000000000" pitchFamily="1"/>
              </a:rPr>
              <a:t>: </a:t>
            </a:r>
            <a:r>
              <a:rPr lang="en-US" sz="1400" spc="-20" dirty="0" err="1">
                <a:solidFill>
                  <a:srgbClr val="000000"/>
                </a:solidFill>
                <a:latin typeface="Times New Roman" panose="22635452340000000000" pitchFamily="1"/>
              </a:rPr>
              <a:t>exige</a:t>
            </a:r>
            <a:r>
              <a:rPr lang="en-US" sz="1400" spc="-20" dirty="0">
                <a:solidFill>
                  <a:srgbClr val="000000"/>
                </a:solidFill>
                <a:latin typeface="Times New Roman" panose="22635452340000000000" pitchFamily="1"/>
              </a:rPr>
              <a:t> </a:t>
            </a:r>
            <a:r>
              <a:rPr lang="en-US" sz="1400" spc="-20" dirty="0" err="1">
                <a:solidFill>
                  <a:srgbClr val="000000"/>
                </a:solidFill>
                <a:latin typeface="Times New Roman" panose="22635452340000000000" pitchFamily="1"/>
              </a:rPr>
              <a:t>novas</a:t>
            </a:r>
            <a:r>
              <a:rPr lang="en-US" sz="1400" spc="-20" dirty="0">
                <a:solidFill>
                  <a:srgbClr val="000000"/>
                </a:solidFill>
                <a:latin typeface="Times New Roman" panose="22635452340000000000" pitchFamily="1"/>
              </a:rPr>
              <a:t> </a:t>
            </a:r>
            <a:r>
              <a:rPr lang="en-US" sz="1400" spc="-20" dirty="0" err="1">
                <a:solidFill>
                  <a:srgbClr val="000000"/>
                </a:solidFill>
                <a:latin typeface="Times New Roman" panose="22635452340000000000" pitchFamily="1"/>
              </a:rPr>
              <a:t>éticas</a:t>
            </a:r>
            <a:r>
              <a:rPr lang="en-US" sz="1400" spc="-20" dirty="0">
                <a:solidFill>
                  <a:srgbClr val="000000"/>
                </a:solidFill>
                <a:latin typeface="Times New Roman" panose="22635452340000000000" pitchFamily="1"/>
              </a:rPr>
              <a:t>. </a:t>
            </a:r>
          </a:p>
        </p:txBody>
      </p:sp>
      <p:sp>
        <p:nvSpPr>
          <p:cNvPr id="81" name="Text Placeholder 80"/>
          <p:cNvSpPr>
            <a:spLocks noGrp="1"/>
          </p:cNvSpPr>
          <p:nvPr>
            <p:ph type="body" idx="4294967295"/>
          </p:nvPr>
        </p:nvSpPr>
        <p:spPr>
          <a:xfrm>
            <a:off x="667361" y="4999038"/>
            <a:ext cx="8031162" cy="944562"/>
          </a:xfrm>
          <a:prstGeom prst="rect">
            <a:avLst/>
          </a:prstGeom>
          <a:solidFill>
            <a:srgbClr val="CCFFFF"/>
          </a:solidFill>
          <a:ln w="0" cmpd="sng">
            <a:noFill/>
            <a:prstDash val="solid"/>
          </a:ln>
        </p:spPr>
        <p:txBody>
          <a:bodyPr vert="horz" lIns="0" tIns="45720" rIns="0" bIns="0" anchor="t"/>
          <a:lstStyle/>
          <a:p>
            <a:pPr marL="91440" marR="91440" indent="0" algn="just">
              <a:lnSpc>
                <a:spcPct val="95999"/>
              </a:lnSpc>
              <a:spcAft>
                <a:spcPts val="0"/>
              </a:spcAft>
              <a:buNone/>
            </a:pPr>
            <a:r>
              <a:rPr lang="en-US" sz="1400" spc="20" dirty="0">
                <a:solidFill>
                  <a:srgbClr val="000000"/>
                </a:solidFill>
                <a:latin typeface="Times New Roman" panose="22635452340000000000" pitchFamily="1"/>
              </a:rPr>
              <a:t>O </a:t>
            </a:r>
            <a:r>
              <a:rPr lang="en-US" sz="1400" spc="20" dirty="0" err="1">
                <a:solidFill>
                  <a:srgbClr val="000000"/>
                </a:solidFill>
                <a:latin typeface="Times New Roman" panose="22635452340000000000" pitchFamily="1"/>
              </a:rPr>
              <a:t>filósofo</a:t>
            </a:r>
            <a:r>
              <a:rPr lang="en-US" sz="1400" spc="20" dirty="0">
                <a:solidFill>
                  <a:srgbClr val="000000"/>
                </a:solidFill>
                <a:latin typeface="Times New Roman" panose="22635452340000000000" pitchFamily="1"/>
              </a:rPr>
              <a:t> </a:t>
            </a:r>
            <a:r>
              <a:rPr lang="en-US" sz="1400" spc="20" dirty="0" err="1">
                <a:solidFill>
                  <a:srgbClr val="000000"/>
                </a:solidFill>
                <a:latin typeface="Times New Roman" panose="22635452340000000000" pitchFamily="1"/>
              </a:rPr>
              <a:t>alemão</a:t>
            </a:r>
            <a:r>
              <a:rPr lang="en-US" sz="1400" spc="20" dirty="0">
                <a:solidFill>
                  <a:srgbClr val="000000"/>
                </a:solidFill>
                <a:latin typeface="Times New Roman" panose="22635452340000000000" pitchFamily="1"/>
              </a:rPr>
              <a:t> Hans Jonas </a:t>
            </a:r>
            <a:r>
              <a:rPr lang="en-US" sz="1400" spc="20" dirty="0" err="1">
                <a:solidFill>
                  <a:srgbClr val="000000"/>
                </a:solidFill>
                <a:latin typeface="Times New Roman" panose="22635452340000000000" pitchFamily="1"/>
              </a:rPr>
              <a:t>foi</a:t>
            </a:r>
            <a:r>
              <a:rPr lang="en-US" sz="1400" spc="20" dirty="0">
                <a:solidFill>
                  <a:srgbClr val="000000"/>
                </a:solidFill>
                <a:latin typeface="Times New Roman" panose="22635452340000000000" pitchFamily="1"/>
              </a:rPr>
              <a:t> </a:t>
            </a:r>
            <a:r>
              <a:rPr lang="en-US" sz="1400" spc="20" dirty="0" err="1">
                <a:solidFill>
                  <a:srgbClr val="000000"/>
                </a:solidFill>
                <a:latin typeface="Times New Roman" panose="22635452340000000000" pitchFamily="1"/>
              </a:rPr>
              <a:t>pioneiro</a:t>
            </a:r>
            <a:r>
              <a:rPr lang="en-US" sz="1400" spc="20" dirty="0">
                <a:solidFill>
                  <a:srgbClr val="000000"/>
                </a:solidFill>
                <a:latin typeface="Times New Roman" panose="22635452340000000000" pitchFamily="1"/>
              </a:rPr>
              <a:t> </a:t>
            </a:r>
            <a:r>
              <a:rPr lang="en-US" sz="1400" spc="20" dirty="0" err="1">
                <a:solidFill>
                  <a:srgbClr val="000000"/>
                </a:solidFill>
                <a:latin typeface="Times New Roman" panose="22635452340000000000" pitchFamily="1"/>
              </a:rPr>
              <a:t>na</a:t>
            </a:r>
            <a:r>
              <a:rPr lang="en-US" sz="1400" spc="20" dirty="0">
                <a:solidFill>
                  <a:srgbClr val="000000"/>
                </a:solidFill>
                <a:latin typeface="Times New Roman" panose="22635452340000000000" pitchFamily="1"/>
              </a:rPr>
              <a:t> </a:t>
            </a:r>
            <a:r>
              <a:rPr lang="en-US" sz="1400" spc="20" dirty="0" err="1">
                <a:solidFill>
                  <a:srgbClr val="000000"/>
                </a:solidFill>
                <a:latin typeface="Times New Roman" panose="22635452340000000000" pitchFamily="1"/>
              </a:rPr>
              <a:t>abordagem</a:t>
            </a:r>
            <a:r>
              <a:rPr lang="en-US" sz="1400" spc="20" dirty="0">
                <a:solidFill>
                  <a:srgbClr val="000000"/>
                </a:solidFill>
                <a:latin typeface="Times New Roman" panose="22635452340000000000" pitchFamily="1"/>
              </a:rPr>
              <a:t> </a:t>
            </a:r>
            <a:r>
              <a:rPr lang="en-US" sz="1400" spc="20" dirty="0" err="1">
                <a:solidFill>
                  <a:srgbClr val="000000"/>
                </a:solidFill>
                <a:latin typeface="Times New Roman" panose="22635452340000000000" pitchFamily="1"/>
              </a:rPr>
              <a:t>ética</a:t>
            </a:r>
            <a:r>
              <a:rPr lang="en-US" sz="1400" spc="20" dirty="0">
                <a:solidFill>
                  <a:srgbClr val="000000"/>
                </a:solidFill>
                <a:latin typeface="Times New Roman" panose="22635452340000000000" pitchFamily="1"/>
              </a:rPr>
              <a:t> dos </a:t>
            </a:r>
            <a:r>
              <a:rPr lang="en-US" sz="1400" spc="20" dirty="0" err="1">
                <a:solidFill>
                  <a:srgbClr val="000000"/>
                </a:solidFill>
                <a:latin typeface="Times New Roman" panose="22635452340000000000" pitchFamily="1"/>
              </a:rPr>
              <a:t>problemas</a:t>
            </a:r>
            <a:r>
              <a:rPr lang="en-US" sz="1400" spc="20" dirty="0">
                <a:solidFill>
                  <a:srgbClr val="000000"/>
                </a:solidFill>
                <a:latin typeface="Times New Roman" panose="22635452340000000000" pitchFamily="1"/>
              </a:rPr>
              <a:t> </a:t>
            </a:r>
            <a:r>
              <a:rPr lang="en-US" sz="1400" spc="20" dirty="0" err="1">
                <a:solidFill>
                  <a:srgbClr val="000000"/>
                </a:solidFill>
                <a:latin typeface="Times New Roman" panose="22635452340000000000" pitchFamily="1"/>
              </a:rPr>
              <a:t>colocados</a:t>
            </a:r>
            <a:r>
              <a:rPr lang="en-US" sz="1400" spc="20" dirty="0">
                <a:solidFill>
                  <a:srgbClr val="000000"/>
                </a:solidFill>
                <a:latin typeface="Times New Roman" panose="22635452340000000000" pitchFamily="1"/>
              </a:rPr>
              <a:t> </a:t>
            </a:r>
            <a:r>
              <a:rPr lang="en-US" sz="1400" spc="20" dirty="0" err="1">
                <a:solidFill>
                  <a:srgbClr val="000000"/>
                </a:solidFill>
                <a:latin typeface="Times New Roman" panose="22635452340000000000" pitchFamily="1"/>
              </a:rPr>
              <a:t>pelas</a:t>
            </a:r>
            <a:r>
              <a:rPr lang="en-US" sz="1400" spc="20" dirty="0">
                <a:solidFill>
                  <a:srgbClr val="000000"/>
                </a:solidFill>
                <a:latin typeface="Times New Roman" panose="22635452340000000000" pitchFamily="1"/>
              </a:rPr>
              <a:t> </a:t>
            </a:r>
            <a:r>
              <a:rPr lang="en-US" sz="1400" spc="-15" dirty="0" err="1">
                <a:solidFill>
                  <a:srgbClr val="000000"/>
                </a:solidFill>
                <a:latin typeface="Times New Roman" panose="22635452340000000000" pitchFamily="1"/>
              </a:rPr>
              <a:t>tecnociências</a:t>
            </a:r>
            <a:r>
              <a:rPr lang="en-US" sz="1400" spc="-15" dirty="0">
                <a:solidFill>
                  <a:srgbClr val="000000"/>
                </a:solidFill>
                <a:latin typeface="Times New Roman" panose="22635452340000000000" pitchFamily="1"/>
              </a:rPr>
              <a:t>. A </a:t>
            </a:r>
            <a:r>
              <a:rPr lang="en-US" sz="1400" spc="-15" dirty="0" err="1">
                <a:solidFill>
                  <a:srgbClr val="000000"/>
                </a:solidFill>
                <a:latin typeface="Times New Roman" panose="22635452340000000000" pitchFamily="1"/>
              </a:rPr>
              <a:t>titulo</a:t>
            </a:r>
            <a:r>
              <a:rPr lang="en-US" sz="1400" spc="-15" dirty="0">
                <a:solidFill>
                  <a:srgbClr val="000000"/>
                </a:solidFill>
                <a:latin typeface="Times New Roman" panose="22635452340000000000" pitchFamily="1"/>
              </a:rPr>
              <a:t> de </a:t>
            </a:r>
            <a:r>
              <a:rPr lang="en-US" sz="1400" spc="-15" dirty="0" err="1">
                <a:solidFill>
                  <a:srgbClr val="000000"/>
                </a:solidFill>
                <a:latin typeface="Times New Roman" panose="22635452340000000000" pitchFamily="1"/>
              </a:rPr>
              <a:t>exemplo</a:t>
            </a:r>
            <a:r>
              <a:rPr lang="en-US" sz="1400" spc="-15" dirty="0">
                <a:solidFill>
                  <a:srgbClr val="000000"/>
                </a:solidFill>
                <a:latin typeface="Times New Roman" panose="22635452340000000000" pitchFamily="1"/>
              </a:rPr>
              <a:t>, </a:t>
            </a:r>
            <a:r>
              <a:rPr lang="en-US" sz="1400" spc="-15" dirty="0" err="1">
                <a:solidFill>
                  <a:srgbClr val="000000"/>
                </a:solidFill>
                <a:latin typeface="Times New Roman" panose="22635452340000000000" pitchFamily="1"/>
              </a:rPr>
              <a:t>sugere</a:t>
            </a:r>
            <a:r>
              <a:rPr lang="en-US" sz="1400" spc="-15" dirty="0">
                <a:solidFill>
                  <a:srgbClr val="000000"/>
                </a:solidFill>
                <a:latin typeface="Times New Roman" panose="22635452340000000000" pitchFamily="1"/>
              </a:rPr>
              <a:t> </a:t>
            </a:r>
            <a:r>
              <a:rPr lang="en-US" sz="1400" spc="-15" dirty="0" err="1">
                <a:solidFill>
                  <a:srgbClr val="000000"/>
                </a:solidFill>
                <a:latin typeface="Times New Roman" panose="22635452340000000000" pitchFamily="1"/>
              </a:rPr>
              <a:t>que</a:t>
            </a:r>
            <a:r>
              <a:rPr lang="en-US" sz="1400" spc="-15" dirty="0">
                <a:solidFill>
                  <a:srgbClr val="000000"/>
                </a:solidFill>
                <a:latin typeface="Times New Roman" panose="22635452340000000000" pitchFamily="1"/>
              </a:rPr>
              <a:t> o </a:t>
            </a:r>
            <a:r>
              <a:rPr lang="en-US" sz="1400" spc="-15" dirty="0" err="1">
                <a:solidFill>
                  <a:srgbClr val="000000"/>
                </a:solidFill>
                <a:latin typeface="Times New Roman" panose="22635452340000000000" pitchFamily="1"/>
              </a:rPr>
              <a:t>Imperativo</a:t>
            </a:r>
            <a:r>
              <a:rPr lang="en-US" sz="1400" spc="-15" dirty="0">
                <a:solidFill>
                  <a:srgbClr val="000000"/>
                </a:solidFill>
                <a:latin typeface="Times New Roman" panose="22635452340000000000" pitchFamily="1"/>
              </a:rPr>
              <a:t> </a:t>
            </a:r>
            <a:r>
              <a:rPr lang="en-US" sz="1400" spc="-15" dirty="0" err="1">
                <a:solidFill>
                  <a:srgbClr val="000000"/>
                </a:solidFill>
                <a:latin typeface="Times New Roman" panose="22635452340000000000" pitchFamily="1"/>
              </a:rPr>
              <a:t>Categórico</a:t>
            </a:r>
            <a:r>
              <a:rPr lang="en-US" sz="1400" spc="-15" dirty="0">
                <a:solidFill>
                  <a:srgbClr val="000000"/>
                </a:solidFill>
                <a:latin typeface="Times New Roman" panose="22635452340000000000" pitchFamily="1"/>
              </a:rPr>
              <a:t> de Kant “age de </a:t>
            </a:r>
            <a:r>
              <a:rPr lang="en-US" sz="1400" spc="-15" dirty="0" err="1">
                <a:solidFill>
                  <a:srgbClr val="000000"/>
                </a:solidFill>
                <a:latin typeface="Times New Roman" panose="22635452340000000000" pitchFamily="1"/>
              </a:rPr>
              <a:t>tal</a:t>
            </a:r>
            <a:r>
              <a:rPr lang="en-US" sz="1400" spc="-15" dirty="0">
                <a:solidFill>
                  <a:srgbClr val="000000"/>
                </a:solidFill>
                <a:latin typeface="Times New Roman" panose="22635452340000000000" pitchFamily="1"/>
              </a:rPr>
              <a:t> </a:t>
            </a:r>
            <a:r>
              <a:rPr lang="en-US" sz="1400" spc="-15" dirty="0" err="1">
                <a:solidFill>
                  <a:srgbClr val="000000"/>
                </a:solidFill>
                <a:latin typeface="Times New Roman" panose="22635452340000000000" pitchFamily="1"/>
              </a:rPr>
              <a:t>maneira</a:t>
            </a:r>
            <a:r>
              <a:rPr lang="en-US" sz="1400" spc="-15" dirty="0">
                <a:solidFill>
                  <a:srgbClr val="000000"/>
                </a:solidFill>
                <a:latin typeface="Times New Roman" panose="22635452340000000000" pitchFamily="1"/>
              </a:rPr>
              <a:t> </a:t>
            </a:r>
            <a:r>
              <a:rPr lang="en-US" sz="1400" spc="-15" dirty="0" err="1">
                <a:solidFill>
                  <a:srgbClr val="000000"/>
                </a:solidFill>
                <a:latin typeface="Times New Roman" panose="22635452340000000000" pitchFamily="1"/>
              </a:rPr>
              <a:t>que</a:t>
            </a:r>
            <a:r>
              <a:rPr lang="en-US" sz="1400" spc="-15" dirty="0">
                <a:solidFill>
                  <a:srgbClr val="000000"/>
                </a:solidFill>
                <a:latin typeface="Times New Roman" panose="22635452340000000000" pitchFamily="1"/>
              </a:rPr>
              <a:t> </a:t>
            </a:r>
            <a:r>
              <a:rPr lang="en-US" sz="1400" spc="-20" dirty="0" err="1">
                <a:solidFill>
                  <a:srgbClr val="000000"/>
                </a:solidFill>
                <a:latin typeface="Times New Roman" panose="22635452340000000000" pitchFamily="1"/>
              </a:rPr>
              <a:t>possas</a:t>
            </a:r>
            <a:r>
              <a:rPr lang="en-US" sz="1400" spc="-20" dirty="0">
                <a:solidFill>
                  <a:srgbClr val="000000"/>
                </a:solidFill>
                <a:latin typeface="Times New Roman" panose="22635452340000000000" pitchFamily="1"/>
              </a:rPr>
              <a:t> </a:t>
            </a:r>
            <a:r>
              <a:rPr lang="en-US" sz="1400" spc="-20" dirty="0" err="1">
                <a:solidFill>
                  <a:srgbClr val="000000"/>
                </a:solidFill>
                <a:latin typeface="Times New Roman" panose="22635452340000000000" pitchFamily="1"/>
              </a:rPr>
              <a:t>desejar</a:t>
            </a:r>
            <a:r>
              <a:rPr lang="en-US" sz="1400" spc="-20" dirty="0">
                <a:solidFill>
                  <a:srgbClr val="000000"/>
                </a:solidFill>
                <a:latin typeface="Times New Roman" panose="22635452340000000000" pitchFamily="1"/>
              </a:rPr>
              <a:t> </a:t>
            </a:r>
            <a:r>
              <a:rPr lang="en-US" sz="1400" spc="-20" dirty="0" err="1">
                <a:solidFill>
                  <a:srgbClr val="000000"/>
                </a:solidFill>
                <a:latin typeface="Times New Roman" panose="22635452340000000000" pitchFamily="1"/>
              </a:rPr>
              <a:t>que</a:t>
            </a:r>
            <a:r>
              <a:rPr lang="en-US" sz="1400" spc="-20" dirty="0">
                <a:solidFill>
                  <a:srgbClr val="000000"/>
                </a:solidFill>
                <a:latin typeface="Times New Roman" panose="22635452340000000000" pitchFamily="1"/>
              </a:rPr>
              <a:t> o </a:t>
            </a:r>
            <a:r>
              <a:rPr lang="en-US" sz="1400" spc="-20" dirty="0" err="1">
                <a:solidFill>
                  <a:srgbClr val="000000"/>
                </a:solidFill>
                <a:latin typeface="Times New Roman" panose="22635452340000000000" pitchFamily="1"/>
              </a:rPr>
              <a:t>princípio</a:t>
            </a:r>
            <a:r>
              <a:rPr lang="en-US" sz="1400" spc="-20" dirty="0">
                <a:solidFill>
                  <a:srgbClr val="000000"/>
                </a:solidFill>
                <a:latin typeface="Times New Roman" panose="22635452340000000000" pitchFamily="1"/>
              </a:rPr>
              <a:t> da </a:t>
            </a:r>
            <a:r>
              <a:rPr lang="en-US" sz="1400" spc="-20" dirty="0" err="1">
                <a:solidFill>
                  <a:srgbClr val="000000"/>
                </a:solidFill>
                <a:latin typeface="Times New Roman" panose="22635452340000000000" pitchFamily="1"/>
              </a:rPr>
              <a:t>tua</a:t>
            </a:r>
            <a:r>
              <a:rPr lang="en-US" sz="1400" spc="-20" dirty="0">
                <a:solidFill>
                  <a:srgbClr val="000000"/>
                </a:solidFill>
                <a:latin typeface="Times New Roman" panose="22635452340000000000" pitchFamily="1"/>
              </a:rPr>
              <a:t> </a:t>
            </a:r>
            <a:r>
              <a:rPr lang="en-US" sz="1400" spc="-20" dirty="0" err="1">
                <a:solidFill>
                  <a:srgbClr val="000000"/>
                </a:solidFill>
                <a:latin typeface="Times New Roman" panose="22635452340000000000" pitchFamily="1"/>
              </a:rPr>
              <a:t>acção</a:t>
            </a:r>
            <a:r>
              <a:rPr lang="en-US" sz="1400" spc="-20" dirty="0">
                <a:solidFill>
                  <a:srgbClr val="000000"/>
                </a:solidFill>
                <a:latin typeface="Times New Roman" panose="22635452340000000000" pitchFamily="1"/>
              </a:rPr>
              <a:t> se </a:t>
            </a:r>
            <a:r>
              <a:rPr lang="en-US" sz="1400" spc="-20" dirty="0" err="1">
                <a:solidFill>
                  <a:srgbClr val="000000"/>
                </a:solidFill>
                <a:latin typeface="Times New Roman" panose="22635452340000000000" pitchFamily="1"/>
              </a:rPr>
              <a:t>venha</a:t>
            </a:r>
            <a:r>
              <a:rPr lang="en-US" sz="1400" spc="-20" dirty="0">
                <a:solidFill>
                  <a:srgbClr val="000000"/>
                </a:solidFill>
                <a:latin typeface="Times New Roman" panose="22635452340000000000" pitchFamily="1"/>
              </a:rPr>
              <a:t> a </a:t>
            </a:r>
            <a:r>
              <a:rPr lang="en-US" sz="1400" spc="-20" dirty="0" err="1">
                <a:solidFill>
                  <a:srgbClr val="000000"/>
                </a:solidFill>
                <a:latin typeface="Times New Roman" panose="22635452340000000000" pitchFamily="1"/>
              </a:rPr>
              <a:t>transformar</a:t>
            </a:r>
            <a:r>
              <a:rPr lang="en-US" sz="1400" spc="-20" dirty="0">
                <a:solidFill>
                  <a:srgbClr val="000000"/>
                </a:solidFill>
                <a:latin typeface="Times New Roman" panose="22635452340000000000" pitchFamily="1"/>
              </a:rPr>
              <a:t> </a:t>
            </a:r>
            <a:r>
              <a:rPr lang="en-US" sz="1400" spc="-20" dirty="0" err="1">
                <a:solidFill>
                  <a:srgbClr val="000000"/>
                </a:solidFill>
                <a:latin typeface="Times New Roman" panose="22635452340000000000" pitchFamily="1"/>
              </a:rPr>
              <a:t>numa</a:t>
            </a:r>
            <a:r>
              <a:rPr lang="en-US" sz="1400" spc="-20" dirty="0">
                <a:solidFill>
                  <a:srgbClr val="000000"/>
                </a:solidFill>
                <a:latin typeface="Times New Roman" panose="22635452340000000000" pitchFamily="1"/>
              </a:rPr>
              <a:t> lei universal” se </a:t>
            </a:r>
            <a:r>
              <a:rPr lang="en-US" sz="1400" spc="-20" dirty="0" err="1">
                <a:solidFill>
                  <a:srgbClr val="000000"/>
                </a:solidFill>
                <a:latin typeface="Times New Roman" panose="22635452340000000000" pitchFamily="1"/>
              </a:rPr>
              <a:t>reformule</a:t>
            </a:r>
            <a:r>
              <a:rPr lang="en-US" sz="1400" spc="-20" dirty="0">
                <a:solidFill>
                  <a:srgbClr val="000000"/>
                </a:solidFill>
                <a:latin typeface="Times New Roman" panose="22635452340000000000" pitchFamily="1"/>
              </a:rPr>
              <a:t> </a:t>
            </a:r>
            <a:r>
              <a:rPr lang="en-US" sz="1400" spc="-20" dirty="0" err="1">
                <a:solidFill>
                  <a:srgbClr val="000000"/>
                </a:solidFill>
                <a:latin typeface="Times New Roman" panose="22635452340000000000" pitchFamily="1"/>
              </a:rPr>
              <a:t>em</a:t>
            </a:r>
            <a:r>
              <a:rPr lang="en-US" sz="1400" spc="-20" dirty="0">
                <a:solidFill>
                  <a:srgbClr val="000000"/>
                </a:solidFill>
                <a:latin typeface="Times New Roman" panose="22635452340000000000" pitchFamily="1"/>
              </a:rPr>
              <a:t> “age </a:t>
            </a:r>
            <a:r>
              <a:rPr lang="en-US" sz="1400" spc="-25" dirty="0">
                <a:solidFill>
                  <a:srgbClr val="000000"/>
                </a:solidFill>
                <a:latin typeface="Times New Roman" panose="22635452340000000000" pitchFamily="1"/>
              </a:rPr>
              <a:t>de </a:t>
            </a:r>
            <a:r>
              <a:rPr lang="en-US" sz="1400" spc="-25" dirty="0" err="1">
                <a:solidFill>
                  <a:srgbClr val="000000"/>
                </a:solidFill>
                <a:latin typeface="Times New Roman" panose="22635452340000000000" pitchFamily="1"/>
              </a:rPr>
              <a:t>tal</a:t>
            </a:r>
            <a:r>
              <a:rPr lang="en-US" sz="1400" spc="-25" dirty="0">
                <a:solidFill>
                  <a:srgbClr val="000000"/>
                </a:solidFill>
                <a:latin typeface="Times New Roman" panose="22635452340000000000" pitchFamily="1"/>
              </a:rPr>
              <a:t> </a:t>
            </a:r>
            <a:r>
              <a:rPr lang="en-US" sz="1400" spc="-25" dirty="0" err="1">
                <a:solidFill>
                  <a:srgbClr val="000000"/>
                </a:solidFill>
                <a:latin typeface="Times New Roman" panose="22635452340000000000" pitchFamily="1"/>
              </a:rPr>
              <a:t>maneira</a:t>
            </a:r>
            <a:r>
              <a:rPr lang="en-US" sz="1400" spc="-25" dirty="0">
                <a:solidFill>
                  <a:srgbClr val="000000"/>
                </a:solidFill>
                <a:latin typeface="Times New Roman" panose="22635452340000000000" pitchFamily="1"/>
              </a:rPr>
              <a:t> </a:t>
            </a:r>
            <a:r>
              <a:rPr lang="en-US" sz="1400" spc="-25" dirty="0" err="1">
                <a:solidFill>
                  <a:srgbClr val="000000"/>
                </a:solidFill>
                <a:latin typeface="Times New Roman" panose="22635452340000000000" pitchFamily="1"/>
              </a:rPr>
              <a:t>que</a:t>
            </a:r>
            <a:r>
              <a:rPr lang="en-US" sz="1400" spc="-25" dirty="0">
                <a:solidFill>
                  <a:srgbClr val="000000"/>
                </a:solidFill>
                <a:latin typeface="Times New Roman" panose="22635452340000000000" pitchFamily="1"/>
              </a:rPr>
              <a:t> </a:t>
            </a:r>
            <a:r>
              <a:rPr lang="en-US" sz="1400" spc="-25" dirty="0" err="1">
                <a:solidFill>
                  <a:srgbClr val="000000"/>
                </a:solidFill>
                <a:latin typeface="Times New Roman" panose="22635452340000000000" pitchFamily="1"/>
              </a:rPr>
              <a:t>os</a:t>
            </a:r>
            <a:r>
              <a:rPr lang="en-US" sz="1400" spc="-25" dirty="0">
                <a:solidFill>
                  <a:srgbClr val="000000"/>
                </a:solidFill>
                <a:latin typeface="Times New Roman" panose="22635452340000000000" pitchFamily="1"/>
              </a:rPr>
              <a:t> </a:t>
            </a:r>
            <a:r>
              <a:rPr lang="en-US" sz="1400" spc="-25" dirty="0" err="1">
                <a:solidFill>
                  <a:srgbClr val="000000"/>
                </a:solidFill>
                <a:latin typeface="Times New Roman" panose="22635452340000000000" pitchFamily="1"/>
              </a:rPr>
              <a:t>efeitos</a:t>
            </a:r>
            <a:r>
              <a:rPr lang="en-US" sz="1400" spc="-25" dirty="0">
                <a:solidFill>
                  <a:srgbClr val="000000"/>
                </a:solidFill>
                <a:latin typeface="Times New Roman" panose="22635452340000000000" pitchFamily="1"/>
              </a:rPr>
              <a:t> da </a:t>
            </a:r>
            <a:r>
              <a:rPr lang="en-US" sz="1400" spc="-25" dirty="0" err="1">
                <a:solidFill>
                  <a:srgbClr val="000000"/>
                </a:solidFill>
                <a:latin typeface="Times New Roman" panose="22635452340000000000" pitchFamily="1"/>
              </a:rPr>
              <a:t>tua</a:t>
            </a:r>
            <a:r>
              <a:rPr lang="en-US" sz="1400" spc="-25" dirty="0">
                <a:solidFill>
                  <a:srgbClr val="000000"/>
                </a:solidFill>
                <a:latin typeface="Times New Roman" panose="22635452340000000000" pitchFamily="1"/>
              </a:rPr>
              <a:t> </a:t>
            </a:r>
            <a:r>
              <a:rPr lang="en-US" sz="1400" spc="-25" dirty="0" err="1">
                <a:solidFill>
                  <a:srgbClr val="000000"/>
                </a:solidFill>
                <a:latin typeface="Times New Roman" panose="22635452340000000000" pitchFamily="1"/>
              </a:rPr>
              <a:t>acção</a:t>
            </a:r>
            <a:r>
              <a:rPr lang="en-US" sz="1400" spc="-25" dirty="0">
                <a:solidFill>
                  <a:srgbClr val="000000"/>
                </a:solidFill>
                <a:latin typeface="Times New Roman" panose="22635452340000000000" pitchFamily="1"/>
              </a:rPr>
              <a:t> </a:t>
            </a:r>
            <a:r>
              <a:rPr lang="en-US" sz="1400" spc="-25" dirty="0" err="1">
                <a:solidFill>
                  <a:srgbClr val="000000"/>
                </a:solidFill>
                <a:latin typeface="Times New Roman" panose="22635452340000000000" pitchFamily="1"/>
              </a:rPr>
              <a:t>sejam</a:t>
            </a:r>
            <a:r>
              <a:rPr lang="en-US" sz="1400" spc="-25" dirty="0">
                <a:solidFill>
                  <a:srgbClr val="000000"/>
                </a:solidFill>
                <a:latin typeface="Times New Roman" panose="22635452340000000000" pitchFamily="1"/>
              </a:rPr>
              <a:t> </a:t>
            </a:r>
            <a:r>
              <a:rPr lang="en-US" sz="1400" spc="-25" dirty="0" err="1">
                <a:solidFill>
                  <a:srgbClr val="000000"/>
                </a:solidFill>
                <a:latin typeface="Times New Roman" panose="22635452340000000000" pitchFamily="1"/>
              </a:rPr>
              <a:t>compatíveis</a:t>
            </a:r>
            <a:r>
              <a:rPr lang="en-US" sz="1400" spc="-25" dirty="0">
                <a:solidFill>
                  <a:srgbClr val="000000"/>
                </a:solidFill>
                <a:latin typeface="Times New Roman" panose="22635452340000000000" pitchFamily="1"/>
              </a:rPr>
              <a:t> com a </a:t>
            </a:r>
            <a:r>
              <a:rPr lang="en-US" sz="1400" spc="-25" dirty="0" err="1">
                <a:solidFill>
                  <a:srgbClr val="000000"/>
                </a:solidFill>
                <a:latin typeface="Times New Roman" panose="22635452340000000000" pitchFamily="1"/>
              </a:rPr>
              <a:t>permanência</a:t>
            </a:r>
            <a:r>
              <a:rPr lang="en-US" sz="1400" spc="-25" dirty="0">
                <a:solidFill>
                  <a:srgbClr val="000000"/>
                </a:solidFill>
                <a:latin typeface="Times New Roman" panose="22635452340000000000" pitchFamily="1"/>
              </a:rPr>
              <a:t> da </a:t>
            </a:r>
            <a:r>
              <a:rPr lang="en-US" sz="1400" spc="-25" dirty="0" err="1">
                <a:solidFill>
                  <a:srgbClr val="000000"/>
                </a:solidFill>
                <a:latin typeface="Times New Roman" panose="22635452340000000000" pitchFamily="1"/>
              </a:rPr>
              <a:t>vida</a:t>
            </a:r>
            <a:r>
              <a:rPr lang="en-US" sz="1400" spc="-25" dirty="0">
                <a:solidFill>
                  <a:srgbClr val="000000"/>
                </a:solidFill>
                <a:latin typeface="Times New Roman" panose="22635452340000000000" pitchFamily="1"/>
              </a:rPr>
              <a:t> </a:t>
            </a:r>
            <a:r>
              <a:rPr lang="en-US" sz="1400" spc="-25" dirty="0" err="1">
                <a:solidFill>
                  <a:srgbClr val="000000"/>
                </a:solidFill>
                <a:latin typeface="Times New Roman" panose="22635452340000000000" pitchFamily="1"/>
              </a:rPr>
              <a:t>humana</a:t>
            </a:r>
            <a:r>
              <a:rPr lang="en-US" sz="1400" spc="-25" dirty="0">
                <a:solidFill>
                  <a:srgbClr val="000000"/>
                </a:solidFill>
                <a:latin typeface="Times New Roman" panose="22635452340000000000" pitchFamily="1"/>
              </a:rPr>
              <a:t> </a:t>
            </a:r>
            <a:r>
              <a:rPr lang="en-US" sz="1400" spc="-25" dirty="0" err="1">
                <a:solidFill>
                  <a:srgbClr val="000000"/>
                </a:solidFill>
                <a:latin typeface="Times New Roman" panose="22635452340000000000" pitchFamily="1"/>
              </a:rPr>
              <a:t>genuína</a:t>
            </a:r>
            <a:r>
              <a:rPr lang="en-US" sz="1400" spc="-25" dirty="0">
                <a:solidFill>
                  <a:srgbClr val="000000"/>
                </a:solidFill>
                <a:latin typeface="Times New Roman" panose="22635452340000000000" pitchFamily="1"/>
              </a:rPr>
              <a:t>”.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uiExpand="1" build="p" animBg="1"/>
      <p:bldP spid="79" grpId="0" uiExpand="1" build="p" animBg="1"/>
      <p:bldP spid="80" grpId="0" uiExpand="1" build="p" animBg="1"/>
      <p:bldP spid="81" grpId="0" uiExpand="1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ext Placeholder 91"/>
          <p:cNvSpPr>
            <a:spLocks noGrp="1"/>
          </p:cNvSpPr>
          <p:nvPr>
            <p:ph type="body" idx="4294967295"/>
          </p:nvPr>
        </p:nvSpPr>
        <p:spPr>
          <a:xfrm>
            <a:off x="1052269" y="1170842"/>
            <a:ext cx="7036654" cy="765175"/>
          </a:xfrm>
          <a:prstGeom prst="rect">
            <a:avLst/>
          </a:prstGeom>
          <a:solidFill>
            <a:srgbClr val="CCFFFF"/>
          </a:solidFill>
          <a:ln w="0" cmpd="sng">
            <a:noFill/>
            <a:prstDash val="solid"/>
          </a:ln>
        </p:spPr>
        <p:txBody>
          <a:bodyPr vert="horz" lIns="0" tIns="68580" rIns="0" bIns="0" anchor="t"/>
          <a:lstStyle/>
          <a:p>
            <a:pPr marL="91440" marR="0" indent="0" algn="l">
              <a:lnSpc>
                <a:spcPct val="95999"/>
              </a:lnSpc>
              <a:spcAft>
                <a:spcPts val="360"/>
              </a:spcAft>
              <a:buNone/>
            </a:pPr>
            <a:r>
              <a:rPr lang="en-US" sz="4400" spc="-30" dirty="0">
                <a:solidFill>
                  <a:srgbClr val="000000"/>
                </a:solidFill>
                <a:latin typeface="Times New Roman" panose="22635452340000000000" pitchFamily="1"/>
              </a:rPr>
              <a:t>PLANTAS TRANSGÉNICAS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1146175" y="1216025"/>
            <a:ext cx="6751320" cy="3935095"/>
          </a:xfrm>
          <a:prstGeom prst="rect">
            <a:avLst/>
          </a:prstGeom>
        </p:spPr>
      </p:pic>
      <p:sp>
        <p:nvSpPr>
          <p:cNvPr id="105" name="Text Placeholder 104"/>
          <p:cNvSpPr>
            <a:spLocks noGrp="1"/>
          </p:cNvSpPr>
          <p:nvPr>
            <p:ph type="body" idx="4294967295"/>
          </p:nvPr>
        </p:nvSpPr>
        <p:spPr>
          <a:xfrm>
            <a:off x="92075" y="5848350"/>
            <a:ext cx="9051925" cy="63182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2834640" marR="0" indent="0" algn="l">
              <a:lnSpc>
                <a:spcPct val="81599"/>
              </a:lnSpc>
              <a:spcAft>
                <a:spcPts val="2700"/>
              </a:spcAft>
              <a:buNone/>
            </a:pPr>
            <a:r>
              <a:rPr lang="en-US" sz="2400" spc="-75" dirty="0">
                <a:solidFill>
                  <a:srgbClr val="000000"/>
                </a:solidFill>
                <a:latin typeface="Times New Roman" panose="22635452340000000000" pitchFamily="1"/>
              </a:rPr>
              <a:t>Dados </a:t>
            </a:r>
            <a:r>
              <a:rPr lang="en-US" sz="2400" spc="-75" dirty="0" err="1">
                <a:solidFill>
                  <a:srgbClr val="000000"/>
                </a:solidFill>
                <a:latin typeface="Times New Roman" panose="22635452340000000000" pitchFamily="1"/>
              </a:rPr>
              <a:t>referentes</a:t>
            </a:r>
            <a:r>
              <a:rPr lang="en-US" sz="2400" spc="-75" dirty="0">
                <a:solidFill>
                  <a:srgbClr val="000000"/>
                </a:solidFill>
                <a:latin typeface="Times New Roman" panose="22635452340000000000" pitchFamily="1"/>
              </a:rPr>
              <a:t> </a:t>
            </a:r>
            <a:r>
              <a:rPr lang="en-US" sz="2400" spc="-75" dirty="0" err="1">
                <a:solidFill>
                  <a:srgbClr val="000000"/>
                </a:solidFill>
                <a:latin typeface="Times New Roman" panose="22635452340000000000" pitchFamily="1"/>
              </a:rPr>
              <a:t>aos</a:t>
            </a:r>
            <a:r>
              <a:rPr lang="en-US" sz="2400" spc="-75" dirty="0">
                <a:solidFill>
                  <a:srgbClr val="000000"/>
                </a:solidFill>
                <a:latin typeface="Times New Roman" panose="22635452340000000000" pitchFamily="1"/>
              </a:rPr>
              <a:t> EUA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1536065" y="1625111"/>
            <a:ext cx="6077585" cy="313055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Arab" typeface="Arial"/>
      </a:majorFont>
      <a:minorFont>
        <a:latin typeface="Calibri"/>
        <a:ea typeface=""/>
        <a:cs typeface=""/>
        <a:font script="Arab" typeface="Arial"/>
      </a:minorFont>
    </a:fontScheme>
    <a:fmtScheme name="Office">
      <a:fillStyleLst>
        <a:solidFill>
          <a:schemeClr val="bg1">
            <a:alpha val="0"/>
          </a:schemeClr>
        </a:solidFill>
        <a:gradFill/>
        <a:gradFill/>
      </a:fillStyleLst>
      <a:lnStyleLst>
        <a:ln/>
        <a:ln/>
        <a:ln/>
      </a:lnStyleLst>
      <a:effectStyleLst>
        <a:effectStyle>
          <a:effectLst/>
        </a:effectStyle>
        <a:effectStyle>
          <a:effectLst/>
        </a:effectStyle>
        <a:effectStyle>
          <a:effectLst/>
          <a:scene3d>
            <a:camera prst="orthographicFront"/>
            <a:lightRig rig="threePt" dir="t"/>
          </a:scene3d>
        </a:effectStyle>
      </a:effectStyleLst>
      <a:bgFillStyleLst>
        <a:solidFill>
          <a:schemeClr val="bg1">
            <a:alpha val="0"/>
          </a:schemeClr>
        </a:solidFill>
        <a:gradFill/>
        <a:gradFill/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346</TotalTime>
  <Words>1099</Words>
  <Application>Microsoft Office PowerPoint</Application>
  <PresentationFormat>Apresentação no Ecrã (4:3)</PresentationFormat>
  <Paragraphs>63</Paragraphs>
  <Slides>37</Slides>
  <Notes>1</Notes>
  <HiddenSlides>1</HiddenSlides>
  <MMClips>0</MMClips>
  <ScaleCrop>false</ScaleCrop>
  <HeadingPairs>
    <vt:vector size="6" baseType="variant">
      <vt:variant>
        <vt:lpstr>Tipos de letra usados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37</vt:i4>
      </vt:variant>
    </vt:vector>
  </HeadingPairs>
  <TitlesOfParts>
    <vt:vector size="41" baseType="lpstr">
      <vt:lpstr>Arial</vt:lpstr>
      <vt:lpstr>Calibri</vt:lpstr>
      <vt:lpstr>Times New Roman</vt:lpstr>
      <vt:lpstr/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Jorge Silva</dc:creator>
  <cp:lastModifiedBy>User</cp:lastModifiedBy>
  <cp:revision>41</cp:revision>
  <dcterms:modified xsi:type="dcterms:W3CDTF">2018-04-11T08:35:03Z</dcterms:modified>
</cp:coreProperties>
</file>